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45"/>
  </p:notesMasterIdLst>
  <p:sldIdLst>
    <p:sldId id="971" r:id="rId4"/>
    <p:sldId id="974" r:id="rId5"/>
    <p:sldId id="1251" r:id="rId6"/>
    <p:sldId id="975" r:id="rId7"/>
    <p:sldId id="977" r:id="rId8"/>
    <p:sldId id="978" r:id="rId9"/>
    <p:sldId id="972" r:id="rId10"/>
    <p:sldId id="1124" r:id="rId11"/>
    <p:sldId id="1125" r:id="rId12"/>
    <p:sldId id="1128" r:id="rId13"/>
    <p:sldId id="1129" r:id="rId14"/>
    <p:sldId id="1130" r:id="rId15"/>
    <p:sldId id="1131" r:id="rId16"/>
    <p:sldId id="1135" r:id="rId17"/>
    <p:sldId id="1127" r:id="rId18"/>
    <p:sldId id="1126" r:id="rId19"/>
    <p:sldId id="1162" r:id="rId20"/>
    <p:sldId id="1163" r:id="rId21"/>
    <p:sldId id="1112" r:id="rId22"/>
    <p:sldId id="1121" r:id="rId23"/>
    <p:sldId id="1243" r:id="rId24"/>
    <p:sldId id="1244" r:id="rId25"/>
    <p:sldId id="1245" r:id="rId26"/>
    <p:sldId id="1246" r:id="rId27"/>
    <p:sldId id="1136" r:id="rId28"/>
    <p:sldId id="1247" r:id="rId29"/>
    <p:sldId id="1132" r:id="rId30"/>
    <p:sldId id="1133" r:id="rId31"/>
    <p:sldId id="1134" r:id="rId32"/>
    <p:sldId id="1137" r:id="rId33"/>
    <p:sldId id="1155" r:id="rId34"/>
    <p:sldId id="1160" r:id="rId35"/>
    <p:sldId id="1113" r:id="rId36"/>
    <p:sldId id="1114" r:id="rId37"/>
    <p:sldId id="1117" r:id="rId38"/>
    <p:sldId id="1118" r:id="rId39"/>
    <p:sldId id="1115" r:id="rId40"/>
    <p:sldId id="1116" r:id="rId41"/>
    <p:sldId id="1119" r:id="rId42"/>
    <p:sldId id="1120" r:id="rId43"/>
    <p:sldId id="1138" r:id="rId44"/>
    <p:sldId id="1139" r:id="rId46"/>
    <p:sldId id="1158" r:id="rId47"/>
    <p:sldId id="1159" r:id="rId48"/>
    <p:sldId id="1239" r:id="rId49"/>
    <p:sldId id="1240" r:id="rId50"/>
    <p:sldId id="1248" r:id="rId51"/>
    <p:sldId id="1249" r:id="rId52"/>
    <p:sldId id="1241" r:id="rId53"/>
    <p:sldId id="1242" r:id="rId54"/>
    <p:sldId id="1140" r:id="rId55"/>
    <p:sldId id="1141" r:id="rId56"/>
    <p:sldId id="1142" r:id="rId57"/>
    <p:sldId id="1143" r:id="rId58"/>
    <p:sldId id="1144" r:id="rId59"/>
    <p:sldId id="1145" r:id="rId60"/>
    <p:sldId id="1146" r:id="rId61"/>
    <p:sldId id="1147" r:id="rId62"/>
    <p:sldId id="1148" r:id="rId63"/>
    <p:sldId id="1149" r:id="rId64"/>
    <p:sldId id="1150" r:id="rId65"/>
    <p:sldId id="1157" r:id="rId66"/>
    <p:sldId id="1151" r:id="rId67"/>
    <p:sldId id="1152" r:id="rId68"/>
    <p:sldId id="1153" r:id="rId69"/>
    <p:sldId id="1154" r:id="rId70"/>
    <p:sldId id="1250" r:id="rId71"/>
    <p:sldId id="498" r:id="rId72"/>
  </p:sldIdLst>
  <p:sldSz cx="12601575" cy="5761355"/>
  <p:notesSz cx="6858000" cy="9144000"/>
  <p:defaultTextStyle>
    <a:defPPr>
      <a:defRPr lang="zh-CN"/>
    </a:defPPr>
    <a:lvl1pPr marL="0" lvl="0" indent="0" algn="l" defTabSz="1173480" eaLnBrk="1" fontAlgn="base" latinLnBrk="0" hangingPunct="1">
      <a:lnSpc>
        <a:spcPct val="100000"/>
      </a:lnSpc>
      <a:spcBef>
        <a:spcPct val="0"/>
      </a:spcBef>
      <a:spcAft>
        <a:spcPct val="0"/>
      </a:spcAft>
      <a:buNone/>
      <a:defRPr sz="2200" kern="1200">
        <a:solidFill>
          <a:schemeClr val="tx1"/>
        </a:solidFill>
        <a:latin typeface="Arial" panose="020B0604020202020204" pitchFamily="34" charset="0"/>
        <a:ea typeface="宋体" panose="02010600030101010101" pitchFamily="2" charset="-122"/>
      </a:defRPr>
    </a:lvl1pPr>
    <a:lvl2pPr marL="586105" lvl="1" indent="-128905" algn="l" defTabSz="1173480" eaLnBrk="1" fontAlgn="base" latinLnBrk="0" hangingPunct="1">
      <a:lnSpc>
        <a:spcPct val="100000"/>
      </a:lnSpc>
      <a:spcBef>
        <a:spcPct val="0"/>
      </a:spcBef>
      <a:spcAft>
        <a:spcPct val="0"/>
      </a:spcAft>
      <a:buNone/>
      <a:defRPr sz="2200" kern="1200">
        <a:solidFill>
          <a:schemeClr val="tx1"/>
        </a:solidFill>
        <a:latin typeface="Arial" panose="020B0604020202020204" pitchFamily="34" charset="0"/>
        <a:ea typeface="宋体" panose="02010600030101010101" pitchFamily="2" charset="-122"/>
      </a:defRPr>
    </a:lvl2pPr>
    <a:lvl3pPr marL="1173480" lvl="2" indent="-259080" algn="l" defTabSz="1173480" eaLnBrk="1" fontAlgn="base" latinLnBrk="0" hangingPunct="1">
      <a:lnSpc>
        <a:spcPct val="100000"/>
      </a:lnSpc>
      <a:spcBef>
        <a:spcPct val="0"/>
      </a:spcBef>
      <a:spcAft>
        <a:spcPct val="0"/>
      </a:spcAft>
      <a:buNone/>
      <a:defRPr sz="2200" kern="1200">
        <a:solidFill>
          <a:schemeClr val="tx1"/>
        </a:solidFill>
        <a:latin typeface="Arial" panose="020B0604020202020204" pitchFamily="34" charset="0"/>
        <a:ea typeface="宋体" panose="02010600030101010101" pitchFamily="2" charset="-122"/>
      </a:defRPr>
    </a:lvl3pPr>
    <a:lvl4pPr marL="1760855" lvl="3" indent="-389255" algn="l" defTabSz="1173480" eaLnBrk="1" fontAlgn="base" latinLnBrk="0" hangingPunct="1">
      <a:lnSpc>
        <a:spcPct val="100000"/>
      </a:lnSpc>
      <a:spcBef>
        <a:spcPct val="0"/>
      </a:spcBef>
      <a:spcAft>
        <a:spcPct val="0"/>
      </a:spcAft>
      <a:buNone/>
      <a:defRPr sz="2200" kern="1200">
        <a:solidFill>
          <a:schemeClr val="tx1"/>
        </a:solidFill>
        <a:latin typeface="Arial" panose="020B0604020202020204" pitchFamily="34" charset="0"/>
        <a:ea typeface="宋体" panose="02010600030101010101" pitchFamily="2" charset="-122"/>
      </a:defRPr>
    </a:lvl4pPr>
    <a:lvl5pPr marL="2348230" lvl="4" indent="-519430" algn="l" defTabSz="1173480" eaLnBrk="1" fontAlgn="base" latinLnBrk="0" hangingPunct="1">
      <a:lnSpc>
        <a:spcPct val="100000"/>
      </a:lnSpc>
      <a:spcBef>
        <a:spcPct val="0"/>
      </a:spcBef>
      <a:spcAft>
        <a:spcPct val="0"/>
      </a:spcAft>
      <a:buNone/>
      <a:defRPr sz="2200" kern="1200">
        <a:solidFill>
          <a:schemeClr val="tx1"/>
        </a:solidFill>
        <a:latin typeface="Arial" panose="020B0604020202020204" pitchFamily="34" charset="0"/>
        <a:ea typeface="宋体" panose="02010600030101010101" pitchFamily="2" charset="-122"/>
      </a:defRPr>
    </a:lvl5pPr>
    <a:lvl6pPr marL="2286000" lvl="5" indent="-519430" algn="l" defTabSz="1173480" eaLnBrk="1" fontAlgn="base" latinLnBrk="0" hangingPunct="1">
      <a:lnSpc>
        <a:spcPct val="100000"/>
      </a:lnSpc>
      <a:spcBef>
        <a:spcPct val="0"/>
      </a:spcBef>
      <a:spcAft>
        <a:spcPct val="0"/>
      </a:spcAft>
      <a:buNone/>
      <a:defRPr sz="2200" kern="1200">
        <a:solidFill>
          <a:schemeClr val="tx1"/>
        </a:solidFill>
        <a:latin typeface="Arial" panose="020B0604020202020204" pitchFamily="34" charset="0"/>
        <a:ea typeface="宋体" panose="02010600030101010101" pitchFamily="2" charset="-122"/>
      </a:defRPr>
    </a:lvl6pPr>
    <a:lvl7pPr marL="2743200" lvl="6" indent="-519430" algn="l" defTabSz="1173480" eaLnBrk="1" fontAlgn="base" latinLnBrk="0" hangingPunct="1">
      <a:lnSpc>
        <a:spcPct val="100000"/>
      </a:lnSpc>
      <a:spcBef>
        <a:spcPct val="0"/>
      </a:spcBef>
      <a:spcAft>
        <a:spcPct val="0"/>
      </a:spcAft>
      <a:buNone/>
      <a:defRPr sz="2200" kern="1200">
        <a:solidFill>
          <a:schemeClr val="tx1"/>
        </a:solidFill>
        <a:latin typeface="Arial" panose="020B0604020202020204" pitchFamily="34" charset="0"/>
        <a:ea typeface="宋体" panose="02010600030101010101" pitchFamily="2" charset="-122"/>
      </a:defRPr>
    </a:lvl7pPr>
    <a:lvl8pPr marL="3200400" lvl="7" indent="-519430" algn="l" defTabSz="1173480" eaLnBrk="1" fontAlgn="base" latinLnBrk="0" hangingPunct="1">
      <a:lnSpc>
        <a:spcPct val="100000"/>
      </a:lnSpc>
      <a:spcBef>
        <a:spcPct val="0"/>
      </a:spcBef>
      <a:spcAft>
        <a:spcPct val="0"/>
      </a:spcAft>
      <a:buNone/>
      <a:defRPr sz="2200" kern="1200">
        <a:solidFill>
          <a:schemeClr val="tx1"/>
        </a:solidFill>
        <a:latin typeface="Arial" panose="020B0604020202020204" pitchFamily="34" charset="0"/>
        <a:ea typeface="宋体" panose="02010600030101010101" pitchFamily="2" charset="-122"/>
      </a:defRPr>
    </a:lvl8pPr>
    <a:lvl9pPr marL="3657600" lvl="8" indent="-519430" algn="l" defTabSz="1173480" eaLnBrk="1" fontAlgn="base" latinLnBrk="0" hangingPunct="1">
      <a:lnSpc>
        <a:spcPct val="100000"/>
      </a:lnSpc>
      <a:spcBef>
        <a:spcPct val="0"/>
      </a:spcBef>
      <a:spcAft>
        <a:spcPct val="0"/>
      </a:spcAft>
      <a:buNone/>
      <a:defRPr sz="2200" kern="1200">
        <a:solidFill>
          <a:schemeClr val="tx1"/>
        </a:solidFill>
        <a:latin typeface="Arial" panose="020B0604020202020204" pitchFamily="34" charset="0"/>
        <a:ea typeface="宋体" panose="02010600030101010101" pitchFamily="2" charset="-122"/>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2FDB2607-1784-4EEB-B798-7EB5836EED8A}">
        <p14:showMediaCtrls xmlns:p14="http://schemas.microsoft.com/office/powerpoint/2010/main" val="1"/>
      </p:ext>
    </p:extLst>
  </p:showPr>
  <p:clrMru>
    <a:srgbClr val="FF0000"/>
    <a:srgbClr val="FF3300"/>
    <a:srgbClr val="FF9900"/>
    <a:srgbClr val="0066FF"/>
    <a:srgbClr val="FF6600"/>
    <a:srgbClr val="3399FF"/>
    <a:srgbClr val="00CC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2895"/>
    <p:restoredTop sz="90370"/>
  </p:normalViewPr>
  <p:slideViewPr>
    <p:cSldViewPr showGuides="1">
      <p:cViewPr>
        <p:scale>
          <a:sx n="80" d="100"/>
          <a:sy n="80" d="100"/>
        </p:scale>
        <p:origin x="-1218" y="-918"/>
      </p:cViewPr>
      <p:guideLst>
        <p:guide orient="horz" pos="1791"/>
        <p:guide pos="390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5" cy="72005"/>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5" Type="http://schemas.openxmlformats.org/officeDocument/2006/relationships/tableStyles" Target="tableStyles.xml"/><Relationship Id="rId74" Type="http://schemas.openxmlformats.org/officeDocument/2006/relationships/viewProps" Target="viewProps.xml"/><Relationship Id="rId73" Type="http://schemas.openxmlformats.org/officeDocument/2006/relationships/presProps" Target="presProps.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4.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notesMaster" Target="notesMasters/notesMaster1.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09767B5-84FB-4ED9-B83E-FDE8B424BE68}"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zh-CN" altLang="en-US"/>
        </a:p>
      </dgm:t>
    </dgm:pt>
    <dgm:pt modelId="{1AFE1A71-DF75-45CC-915E-CA6277358BF6}">
      <dgm:prSet phldrT="[文本]" custT="1"/>
      <dgm:spPr>
        <a:solidFill>
          <a:schemeClr val="tx1"/>
        </a:solidFill>
      </dgm:spPr>
      <dgm:t>
        <a:bodyPr/>
        <a:lstStyle/>
        <a:p>
          <a:r>
            <a:rPr lang="zh-CN" altLang="en-US" sz="3600" b="1" u="sng" dirty="0" smtClean="0">
              <a:solidFill>
                <a:srgbClr val="FF0000"/>
              </a:solidFill>
              <a:latin typeface="华文细黑" panose="02010600040101010101" pitchFamily="2" charset="-122"/>
              <a:ea typeface="华文细黑" panose="02010600040101010101" pitchFamily="2" charset="-122"/>
            </a:rPr>
            <a:t>市场细分</a:t>
          </a:r>
          <a:endParaRPr lang="zh-CN" altLang="en-US" sz="3600" b="1" u="sng" dirty="0">
            <a:solidFill>
              <a:srgbClr val="FF0000"/>
            </a:solidFill>
            <a:latin typeface="华文细黑" panose="02010600040101010101" pitchFamily="2" charset="-122"/>
            <a:ea typeface="华文细黑" panose="02010600040101010101" pitchFamily="2" charset="-122"/>
          </a:endParaRPr>
        </a:p>
      </dgm:t>
    </dgm:pt>
    <dgm:pt modelId="{7F2DAF3B-EDA8-4D80-9FCD-46BEAADF5D7A}" cxnId="{7D5BDBFD-E06F-4C01-A5FE-EAEEA20924BA}" type="parTrans">
      <dgm:prSet/>
      <dgm:spPr/>
      <dgm:t>
        <a:bodyPr/>
        <a:lstStyle/>
        <a:p>
          <a:endParaRPr lang="zh-CN" altLang="en-US" sz="1200" b="1"/>
        </a:p>
      </dgm:t>
    </dgm:pt>
    <dgm:pt modelId="{397D9CCE-9272-4DDB-8AF2-2BC683FE3B48}" cxnId="{7D5BDBFD-E06F-4C01-A5FE-EAEEA20924BA}" type="sibTrans">
      <dgm:prSet/>
      <dgm:spPr/>
      <dgm:t>
        <a:bodyPr/>
        <a:lstStyle/>
        <a:p>
          <a:endParaRPr lang="zh-CN" altLang="en-US" sz="1200" b="1"/>
        </a:p>
      </dgm:t>
    </dgm:pt>
    <dgm:pt modelId="{E88E6080-D38C-40FD-ABAD-C7C1280112AD}">
      <dgm:prSet phldrT="[文本]" custT="1"/>
      <dgm:spPr/>
      <dgm:t>
        <a:bodyPr/>
        <a:lstStyle/>
        <a:p>
          <a:r>
            <a:rPr lang="zh-CN" altLang="en-US" sz="2000" b="1" dirty="0" smtClean="0">
              <a:solidFill>
                <a:srgbClr val="FF0000"/>
              </a:solidFill>
              <a:latin typeface="华文细黑" panose="02010600040101010101" pitchFamily="2" charset="-122"/>
              <a:ea typeface="华文细黑" panose="02010600040101010101" pitchFamily="2" charset="-122"/>
            </a:rPr>
            <a:t>确定市场细分的变量</a:t>
          </a:r>
          <a:endParaRPr lang="zh-CN" altLang="en-US" sz="2000" b="1" dirty="0">
            <a:solidFill>
              <a:srgbClr val="FF0000"/>
            </a:solidFill>
            <a:latin typeface="华文细黑" panose="02010600040101010101" pitchFamily="2" charset="-122"/>
            <a:ea typeface="华文细黑" panose="02010600040101010101" pitchFamily="2" charset="-122"/>
          </a:endParaRPr>
        </a:p>
      </dgm:t>
    </dgm:pt>
    <dgm:pt modelId="{14430D2B-DD9F-4346-B3F8-84A1AF9CDD92}" cxnId="{4A9D2A6F-F060-4240-B45D-81317DFB602F}" type="parTrans">
      <dgm:prSet/>
      <dgm:spPr/>
      <dgm:t>
        <a:bodyPr/>
        <a:lstStyle/>
        <a:p>
          <a:endParaRPr lang="zh-CN" altLang="en-US" sz="1200" b="1"/>
        </a:p>
      </dgm:t>
    </dgm:pt>
    <dgm:pt modelId="{60302303-1CA4-42F4-94E8-8447DCA2F887}" cxnId="{4A9D2A6F-F060-4240-B45D-81317DFB602F}" type="sibTrans">
      <dgm:prSet/>
      <dgm:spPr/>
      <dgm:t>
        <a:bodyPr/>
        <a:lstStyle/>
        <a:p>
          <a:endParaRPr lang="zh-CN" altLang="en-US" sz="1200" b="1"/>
        </a:p>
      </dgm:t>
    </dgm:pt>
    <dgm:pt modelId="{47482482-9B00-48B6-BF0A-11A312EC22D6}">
      <dgm:prSet phldrT="[文本]" custT="1"/>
      <dgm:spPr/>
      <dgm:t>
        <a:bodyPr/>
        <a:lstStyle/>
        <a:p>
          <a:r>
            <a:rPr lang="zh-CN" altLang="en-US" sz="2000" b="1" dirty="0" smtClean="0">
              <a:solidFill>
                <a:srgbClr val="FF0000"/>
              </a:solidFill>
              <a:latin typeface="华文细黑" panose="02010600040101010101" pitchFamily="2" charset="-122"/>
              <a:ea typeface="华文细黑" panose="02010600040101010101" pitchFamily="2" charset="-122"/>
            </a:rPr>
            <a:t>描述市场细分</a:t>
          </a:r>
          <a:endParaRPr lang="zh-CN" altLang="en-US" sz="2000" b="1" dirty="0">
            <a:solidFill>
              <a:srgbClr val="FF0000"/>
            </a:solidFill>
            <a:latin typeface="华文细黑" panose="02010600040101010101" pitchFamily="2" charset="-122"/>
            <a:ea typeface="华文细黑" panose="02010600040101010101" pitchFamily="2" charset="-122"/>
          </a:endParaRPr>
        </a:p>
      </dgm:t>
    </dgm:pt>
    <dgm:pt modelId="{32D0D374-F8D5-449B-BD04-631297AC9373}" cxnId="{1E7C1767-C56C-4E11-B822-72AA3618E654}" type="parTrans">
      <dgm:prSet/>
      <dgm:spPr/>
      <dgm:t>
        <a:bodyPr/>
        <a:lstStyle/>
        <a:p>
          <a:endParaRPr lang="zh-CN" altLang="en-US" sz="1200" b="1"/>
        </a:p>
      </dgm:t>
    </dgm:pt>
    <dgm:pt modelId="{F18870D6-6E9D-43DD-8C14-82D37810DF33}" cxnId="{1E7C1767-C56C-4E11-B822-72AA3618E654}" type="sibTrans">
      <dgm:prSet/>
      <dgm:spPr/>
      <dgm:t>
        <a:bodyPr/>
        <a:lstStyle/>
        <a:p>
          <a:endParaRPr lang="zh-CN" altLang="en-US" sz="1200" b="1"/>
        </a:p>
      </dgm:t>
    </dgm:pt>
    <dgm:pt modelId="{EE522E17-3F03-4D7D-9FAA-7D5C8E1B8F92}">
      <dgm:prSet phldrT="[文本]" custT="1"/>
      <dgm:spPr/>
      <dgm:t>
        <a:bodyPr/>
        <a:lstStyle/>
        <a:p>
          <a:r>
            <a:rPr lang="zh-CN" altLang="en-US" sz="2400" b="1" u="sng" dirty="0" smtClean="0">
              <a:solidFill>
                <a:schemeClr val="bg1"/>
              </a:solidFill>
              <a:latin typeface="华文细黑" panose="02010600040101010101" pitchFamily="2" charset="-122"/>
              <a:ea typeface="华文细黑" panose="02010600040101010101" pitchFamily="2" charset="-122"/>
            </a:rPr>
            <a:t>目标市场</a:t>
          </a:r>
          <a:endParaRPr lang="zh-CN" altLang="en-US" sz="2400" b="1" u="sng" dirty="0">
            <a:solidFill>
              <a:schemeClr val="bg1"/>
            </a:solidFill>
            <a:latin typeface="华文细黑" panose="02010600040101010101" pitchFamily="2" charset="-122"/>
            <a:ea typeface="华文细黑" panose="02010600040101010101" pitchFamily="2" charset="-122"/>
          </a:endParaRPr>
        </a:p>
      </dgm:t>
    </dgm:pt>
    <dgm:pt modelId="{83E09870-CA54-47C0-AF0C-1956D7F16E41}" cxnId="{EA13547B-FFB6-4F5C-A2AC-51B69D3B2ABC}" type="parTrans">
      <dgm:prSet/>
      <dgm:spPr/>
      <dgm:t>
        <a:bodyPr/>
        <a:lstStyle/>
        <a:p>
          <a:endParaRPr lang="zh-CN" altLang="en-US" sz="1200" b="1"/>
        </a:p>
      </dgm:t>
    </dgm:pt>
    <dgm:pt modelId="{8B0EFB8C-03EF-4207-8FF1-7C9174D72AAC}" cxnId="{EA13547B-FFB6-4F5C-A2AC-51B69D3B2ABC}" type="sibTrans">
      <dgm:prSet/>
      <dgm:spPr/>
      <dgm:t>
        <a:bodyPr/>
        <a:lstStyle/>
        <a:p>
          <a:endParaRPr lang="zh-CN" altLang="en-US" sz="1200" b="1"/>
        </a:p>
      </dgm:t>
    </dgm:pt>
    <dgm:pt modelId="{EE9A6D99-5526-475E-9279-1F4E44B412CF}">
      <dgm:prSet phldrT="[文本]" custT="1"/>
      <dgm:spPr/>
      <dgm:t>
        <a:bodyPr/>
        <a:lstStyle/>
        <a:p>
          <a:r>
            <a:rPr lang="zh-CN" altLang="en-US" sz="1600" b="1" dirty="0" smtClean="0">
              <a:latin typeface="华文细黑" panose="02010600040101010101" pitchFamily="2" charset="-122"/>
              <a:ea typeface="华文细黑" panose="02010600040101010101" pitchFamily="2" charset="-122"/>
            </a:rPr>
            <a:t>评估每个市场细分对公司的吸引力</a:t>
          </a:r>
          <a:endParaRPr lang="zh-CN" altLang="en-US" sz="1600" b="1" dirty="0">
            <a:latin typeface="华文细黑" panose="02010600040101010101" pitchFamily="2" charset="-122"/>
            <a:ea typeface="华文细黑" panose="02010600040101010101" pitchFamily="2" charset="-122"/>
          </a:endParaRPr>
        </a:p>
      </dgm:t>
    </dgm:pt>
    <dgm:pt modelId="{8693D285-BF72-4E49-BEBA-641FCD8CB59C}" cxnId="{B2D77382-CE8B-4049-BE38-3BEED9C045F7}" type="parTrans">
      <dgm:prSet/>
      <dgm:spPr/>
      <dgm:t>
        <a:bodyPr/>
        <a:lstStyle/>
        <a:p>
          <a:endParaRPr lang="zh-CN" altLang="en-US" sz="1200" b="1"/>
        </a:p>
      </dgm:t>
    </dgm:pt>
    <dgm:pt modelId="{17FA4EF7-F9CC-4EF3-BDE2-92BD7472E5D5}" cxnId="{B2D77382-CE8B-4049-BE38-3BEED9C045F7}" type="sibTrans">
      <dgm:prSet/>
      <dgm:spPr/>
      <dgm:t>
        <a:bodyPr/>
        <a:lstStyle/>
        <a:p>
          <a:endParaRPr lang="zh-CN" altLang="en-US" sz="1200" b="1"/>
        </a:p>
      </dgm:t>
    </dgm:pt>
    <dgm:pt modelId="{87309E6B-1DEA-4BEA-9612-9D7216E2909C}">
      <dgm:prSet phldrT="[文本]" custT="1"/>
      <dgm:spPr/>
      <dgm:t>
        <a:bodyPr/>
        <a:lstStyle/>
        <a:p>
          <a:r>
            <a:rPr lang="zh-CN" altLang="en-US" sz="1600" b="1" dirty="0" smtClean="0">
              <a:latin typeface="华文细黑" panose="02010600040101010101" pitchFamily="2" charset="-122"/>
              <a:ea typeface="华文细黑" panose="02010600040101010101" pitchFamily="2" charset="-122"/>
            </a:rPr>
            <a:t>挑选目标市场</a:t>
          </a:r>
          <a:endParaRPr lang="zh-CN" altLang="en-US" sz="1600" b="1" dirty="0">
            <a:latin typeface="华文细黑" panose="02010600040101010101" pitchFamily="2" charset="-122"/>
            <a:ea typeface="华文细黑" panose="02010600040101010101" pitchFamily="2" charset="-122"/>
          </a:endParaRPr>
        </a:p>
      </dgm:t>
    </dgm:pt>
    <dgm:pt modelId="{CB2E2119-E679-4438-8D92-8922B5D7DB4E}" cxnId="{4CFDAF3B-4C67-4FDD-966D-0C632A157A2C}" type="parTrans">
      <dgm:prSet/>
      <dgm:spPr/>
      <dgm:t>
        <a:bodyPr/>
        <a:lstStyle/>
        <a:p>
          <a:endParaRPr lang="zh-CN" altLang="en-US" sz="1200" b="1"/>
        </a:p>
      </dgm:t>
    </dgm:pt>
    <dgm:pt modelId="{953AFACB-764B-4137-B7E0-48B325BCA4E3}" cxnId="{4CFDAF3B-4C67-4FDD-966D-0C632A157A2C}" type="sibTrans">
      <dgm:prSet/>
      <dgm:spPr/>
      <dgm:t>
        <a:bodyPr/>
        <a:lstStyle/>
        <a:p>
          <a:endParaRPr lang="zh-CN" altLang="en-US" sz="1200" b="1"/>
        </a:p>
      </dgm:t>
    </dgm:pt>
    <dgm:pt modelId="{61F3FC89-7C9F-400B-BBB3-2938518E1F8A}">
      <dgm:prSet phldrT="[文本]" custT="1"/>
      <dgm:spPr/>
      <dgm:t>
        <a:bodyPr/>
        <a:lstStyle/>
        <a:p>
          <a:r>
            <a:rPr lang="zh-CN" altLang="en-US" sz="2400" b="1" u="sng" dirty="0" smtClean="0">
              <a:solidFill>
                <a:schemeClr val="bg1"/>
              </a:solidFill>
              <a:latin typeface="华文细黑" panose="02010600040101010101" pitchFamily="2" charset="-122"/>
              <a:ea typeface="华文细黑" panose="02010600040101010101" pitchFamily="2" charset="-122"/>
            </a:rPr>
            <a:t>定位</a:t>
          </a:r>
          <a:endParaRPr lang="zh-CN" altLang="en-US" sz="2400" b="1" u="sng" dirty="0">
            <a:solidFill>
              <a:schemeClr val="bg1"/>
            </a:solidFill>
            <a:latin typeface="华文细黑" panose="02010600040101010101" pitchFamily="2" charset="-122"/>
            <a:ea typeface="华文细黑" panose="02010600040101010101" pitchFamily="2" charset="-122"/>
          </a:endParaRPr>
        </a:p>
      </dgm:t>
    </dgm:pt>
    <dgm:pt modelId="{FD1602F7-8E22-4709-9B04-B931A3B9402D}" cxnId="{8A175200-3D5B-4401-99AF-9C90D9A90EEA}" type="parTrans">
      <dgm:prSet/>
      <dgm:spPr/>
      <dgm:t>
        <a:bodyPr/>
        <a:lstStyle/>
        <a:p>
          <a:endParaRPr lang="zh-CN" altLang="en-US" sz="1200" b="1"/>
        </a:p>
      </dgm:t>
    </dgm:pt>
    <dgm:pt modelId="{6518E8CB-26BB-43D2-A30F-B0A3355A9D8E}" cxnId="{8A175200-3D5B-4401-99AF-9C90D9A90EEA}" type="sibTrans">
      <dgm:prSet/>
      <dgm:spPr/>
      <dgm:t>
        <a:bodyPr/>
        <a:lstStyle/>
        <a:p>
          <a:endParaRPr lang="zh-CN" altLang="en-US" sz="1200" b="1"/>
        </a:p>
      </dgm:t>
    </dgm:pt>
    <dgm:pt modelId="{DAA3C65B-B4E2-4C15-93B4-5DA1B2952848}">
      <dgm:prSet phldrT="[文本]" custT="1"/>
      <dgm:spPr/>
      <dgm:t>
        <a:bodyPr/>
        <a:lstStyle/>
        <a:p>
          <a:r>
            <a:rPr lang="zh-CN" altLang="en-US" sz="1600" b="1" dirty="0" smtClean="0">
              <a:latin typeface="华文细黑" panose="02010600040101010101" pitchFamily="2" charset="-122"/>
              <a:ea typeface="华文细黑" panose="02010600040101010101" pitchFamily="2" charset="-122"/>
            </a:rPr>
            <a:t>对每个目标市场确定可行的市场定位</a:t>
          </a:r>
          <a:endParaRPr lang="zh-CN" altLang="en-US" sz="1600" b="1" dirty="0">
            <a:latin typeface="华文细黑" panose="02010600040101010101" pitchFamily="2" charset="-122"/>
            <a:ea typeface="华文细黑" panose="02010600040101010101" pitchFamily="2" charset="-122"/>
          </a:endParaRPr>
        </a:p>
      </dgm:t>
    </dgm:pt>
    <dgm:pt modelId="{4771404E-67DA-4743-AF20-6EFE75C24357}" cxnId="{EB9F27E0-8B87-40B0-8B9D-1D2CC1B0F3C8}" type="parTrans">
      <dgm:prSet/>
      <dgm:spPr/>
      <dgm:t>
        <a:bodyPr/>
        <a:lstStyle/>
        <a:p>
          <a:endParaRPr lang="zh-CN" altLang="en-US" sz="1200" b="1"/>
        </a:p>
      </dgm:t>
    </dgm:pt>
    <dgm:pt modelId="{AE27A795-AD78-4E22-B4C8-18E3D7268816}" cxnId="{EB9F27E0-8B87-40B0-8B9D-1D2CC1B0F3C8}" type="sibTrans">
      <dgm:prSet/>
      <dgm:spPr/>
      <dgm:t>
        <a:bodyPr/>
        <a:lstStyle/>
        <a:p>
          <a:endParaRPr lang="zh-CN" altLang="en-US" sz="1200" b="1"/>
        </a:p>
      </dgm:t>
    </dgm:pt>
    <dgm:pt modelId="{6F716782-9861-4960-AC38-B77D4C846C56}">
      <dgm:prSet phldrT="[文本]" custT="1"/>
      <dgm:spPr/>
      <dgm:t>
        <a:bodyPr/>
        <a:lstStyle/>
        <a:p>
          <a:r>
            <a:rPr lang="zh-CN" altLang="en-US" sz="1600" b="1" dirty="0" smtClean="0">
              <a:latin typeface="华文细黑" panose="02010600040101010101" pitchFamily="2" charset="-122"/>
              <a:ea typeface="华文细黑" panose="02010600040101010101" pitchFamily="2" charset="-122"/>
            </a:rPr>
            <a:t>挑选、评估、优化市场定位</a:t>
          </a:r>
          <a:endParaRPr lang="zh-CN" altLang="en-US" sz="1600" b="1" dirty="0">
            <a:latin typeface="华文细黑" panose="02010600040101010101" pitchFamily="2" charset="-122"/>
            <a:ea typeface="华文细黑" panose="02010600040101010101" pitchFamily="2" charset="-122"/>
          </a:endParaRPr>
        </a:p>
      </dgm:t>
    </dgm:pt>
    <dgm:pt modelId="{661751DB-FE0E-408C-9281-5E503D61B46D}" cxnId="{DE025072-CA40-4435-A79F-7B53F17B2A0C}" type="parTrans">
      <dgm:prSet/>
      <dgm:spPr/>
      <dgm:t>
        <a:bodyPr/>
        <a:lstStyle/>
        <a:p>
          <a:endParaRPr lang="zh-CN" altLang="en-US" sz="1200" b="1"/>
        </a:p>
      </dgm:t>
    </dgm:pt>
    <dgm:pt modelId="{49AB96E6-448A-4836-924A-4881FA31ABE3}" cxnId="{DE025072-CA40-4435-A79F-7B53F17B2A0C}" type="sibTrans">
      <dgm:prSet/>
      <dgm:spPr/>
      <dgm:t>
        <a:bodyPr/>
        <a:lstStyle/>
        <a:p>
          <a:endParaRPr lang="zh-CN" altLang="en-US" sz="1200" b="1"/>
        </a:p>
      </dgm:t>
    </dgm:pt>
    <dgm:pt modelId="{51A08F3B-0AD8-4395-8639-868B626A1642}" type="pres">
      <dgm:prSet presAssocID="{309767B5-84FB-4ED9-B83E-FDE8B424BE68}" presName="Name0" presStyleCnt="0">
        <dgm:presLayoutVars>
          <dgm:dir/>
          <dgm:animLvl val="lvl"/>
          <dgm:resizeHandles val="exact"/>
        </dgm:presLayoutVars>
      </dgm:prSet>
      <dgm:spPr/>
      <dgm:t>
        <a:bodyPr/>
        <a:lstStyle/>
        <a:p>
          <a:endParaRPr lang="zh-CN" altLang="en-US"/>
        </a:p>
      </dgm:t>
    </dgm:pt>
    <dgm:pt modelId="{441675B7-D91E-491B-A3D4-0A94E449CAE6}" type="pres">
      <dgm:prSet presAssocID="{309767B5-84FB-4ED9-B83E-FDE8B424BE68}" presName="tSp" presStyleCnt="0"/>
      <dgm:spPr/>
    </dgm:pt>
    <dgm:pt modelId="{37F27580-21C0-42CE-AD8F-DF2A380F2406}" type="pres">
      <dgm:prSet presAssocID="{309767B5-84FB-4ED9-B83E-FDE8B424BE68}" presName="bSp" presStyleCnt="0"/>
      <dgm:spPr/>
    </dgm:pt>
    <dgm:pt modelId="{1865E7C4-0F36-4043-BF52-BEB5F24C5665}" type="pres">
      <dgm:prSet presAssocID="{309767B5-84FB-4ED9-B83E-FDE8B424BE68}" presName="process" presStyleCnt="0"/>
      <dgm:spPr/>
    </dgm:pt>
    <dgm:pt modelId="{3AF2B6EB-79F0-418E-B264-7AC9605626FA}" type="pres">
      <dgm:prSet presAssocID="{1AFE1A71-DF75-45CC-915E-CA6277358BF6}" presName="composite1" presStyleCnt="0"/>
      <dgm:spPr/>
    </dgm:pt>
    <dgm:pt modelId="{00B5B1DD-3C10-4EE5-8569-27A16A552E41}" type="pres">
      <dgm:prSet presAssocID="{1AFE1A71-DF75-45CC-915E-CA6277358BF6}" presName="dummyNode1" presStyleLbl="node1" presStyleIdx="0" presStyleCnt="3"/>
      <dgm:spPr/>
    </dgm:pt>
    <dgm:pt modelId="{D1221307-A8EF-417B-96BE-53D55AF4CE1D}" type="pres">
      <dgm:prSet presAssocID="{1AFE1A71-DF75-45CC-915E-CA6277358BF6}" presName="childNode1" presStyleLbl="bgAcc1" presStyleIdx="0" presStyleCnt="3">
        <dgm:presLayoutVars>
          <dgm:bulletEnabled val="1"/>
        </dgm:presLayoutVars>
      </dgm:prSet>
      <dgm:spPr/>
      <dgm:t>
        <a:bodyPr/>
        <a:lstStyle/>
        <a:p>
          <a:endParaRPr lang="zh-CN" altLang="en-US"/>
        </a:p>
      </dgm:t>
    </dgm:pt>
    <dgm:pt modelId="{0BAE3D85-C07D-4C25-BF66-97075E9C6AE8}" type="pres">
      <dgm:prSet presAssocID="{1AFE1A71-DF75-45CC-915E-CA6277358BF6}" presName="childNode1tx" presStyleLbl="bgAcc1" presStyleIdx="0" presStyleCnt="3">
        <dgm:presLayoutVars>
          <dgm:bulletEnabled val="1"/>
        </dgm:presLayoutVars>
      </dgm:prSet>
      <dgm:spPr/>
      <dgm:t>
        <a:bodyPr/>
        <a:lstStyle/>
        <a:p>
          <a:endParaRPr lang="zh-CN" altLang="en-US"/>
        </a:p>
      </dgm:t>
    </dgm:pt>
    <dgm:pt modelId="{8E7CF3B6-F208-4BCB-AD28-E84C1D387069}" type="pres">
      <dgm:prSet presAssocID="{1AFE1A71-DF75-45CC-915E-CA6277358BF6}" presName="parentNode1" presStyleLbl="node1" presStyleIdx="0" presStyleCnt="3">
        <dgm:presLayoutVars>
          <dgm:chMax val="1"/>
          <dgm:bulletEnabled val="1"/>
        </dgm:presLayoutVars>
      </dgm:prSet>
      <dgm:spPr/>
      <dgm:t>
        <a:bodyPr/>
        <a:lstStyle/>
        <a:p>
          <a:endParaRPr lang="zh-CN" altLang="en-US"/>
        </a:p>
      </dgm:t>
    </dgm:pt>
    <dgm:pt modelId="{7E8F795F-F3A3-450D-BCE4-6F57403393C4}" type="pres">
      <dgm:prSet presAssocID="{1AFE1A71-DF75-45CC-915E-CA6277358BF6}" presName="connSite1" presStyleCnt="0"/>
      <dgm:spPr/>
    </dgm:pt>
    <dgm:pt modelId="{ECEC5D7C-DE24-48A8-B42B-9346D6CC0488}" type="pres">
      <dgm:prSet presAssocID="{397D9CCE-9272-4DDB-8AF2-2BC683FE3B48}" presName="Name9" presStyleLbl="sibTrans2D1" presStyleIdx="0" presStyleCnt="2"/>
      <dgm:spPr/>
      <dgm:t>
        <a:bodyPr/>
        <a:lstStyle/>
        <a:p>
          <a:endParaRPr lang="zh-CN" altLang="en-US"/>
        </a:p>
      </dgm:t>
    </dgm:pt>
    <dgm:pt modelId="{E0271FD9-D308-40EC-84F8-CB8AE3D31F34}" type="pres">
      <dgm:prSet presAssocID="{EE522E17-3F03-4D7D-9FAA-7D5C8E1B8F92}" presName="composite2" presStyleCnt="0"/>
      <dgm:spPr/>
    </dgm:pt>
    <dgm:pt modelId="{4A6F46B1-D3BD-4A79-9C8F-0F5A4177C647}" type="pres">
      <dgm:prSet presAssocID="{EE522E17-3F03-4D7D-9FAA-7D5C8E1B8F92}" presName="dummyNode2" presStyleLbl="node1" presStyleIdx="0" presStyleCnt="3"/>
      <dgm:spPr/>
    </dgm:pt>
    <dgm:pt modelId="{6720750B-3C48-42FA-A755-074C7C3C1357}" type="pres">
      <dgm:prSet presAssocID="{EE522E17-3F03-4D7D-9FAA-7D5C8E1B8F92}" presName="childNode2" presStyleLbl="bgAcc1" presStyleIdx="1" presStyleCnt="3">
        <dgm:presLayoutVars>
          <dgm:bulletEnabled val="1"/>
        </dgm:presLayoutVars>
      </dgm:prSet>
      <dgm:spPr/>
      <dgm:t>
        <a:bodyPr/>
        <a:lstStyle/>
        <a:p>
          <a:endParaRPr lang="zh-CN" altLang="en-US"/>
        </a:p>
      </dgm:t>
    </dgm:pt>
    <dgm:pt modelId="{ED3C7E0D-4164-44FE-A2DB-2FD53A82DFA3}" type="pres">
      <dgm:prSet presAssocID="{EE522E17-3F03-4D7D-9FAA-7D5C8E1B8F92}" presName="childNode2tx" presStyleLbl="bgAcc1" presStyleIdx="1" presStyleCnt="3">
        <dgm:presLayoutVars>
          <dgm:bulletEnabled val="1"/>
        </dgm:presLayoutVars>
      </dgm:prSet>
      <dgm:spPr/>
      <dgm:t>
        <a:bodyPr/>
        <a:lstStyle/>
        <a:p>
          <a:endParaRPr lang="zh-CN" altLang="en-US"/>
        </a:p>
      </dgm:t>
    </dgm:pt>
    <dgm:pt modelId="{D5779B6E-5A2E-4F83-B7E0-A173CFE2CE2D}" type="pres">
      <dgm:prSet presAssocID="{EE522E17-3F03-4D7D-9FAA-7D5C8E1B8F92}" presName="parentNode2" presStyleLbl="node1" presStyleIdx="1" presStyleCnt="3">
        <dgm:presLayoutVars>
          <dgm:chMax val="0"/>
          <dgm:bulletEnabled val="1"/>
        </dgm:presLayoutVars>
      </dgm:prSet>
      <dgm:spPr/>
      <dgm:t>
        <a:bodyPr/>
        <a:lstStyle/>
        <a:p>
          <a:endParaRPr lang="zh-CN" altLang="en-US"/>
        </a:p>
      </dgm:t>
    </dgm:pt>
    <dgm:pt modelId="{8F55EEFE-8111-4679-BC04-3D1737214781}" type="pres">
      <dgm:prSet presAssocID="{EE522E17-3F03-4D7D-9FAA-7D5C8E1B8F92}" presName="connSite2" presStyleCnt="0"/>
      <dgm:spPr/>
    </dgm:pt>
    <dgm:pt modelId="{CE4521B5-8B60-4E69-8542-DFAB2FAF41B0}" type="pres">
      <dgm:prSet presAssocID="{8B0EFB8C-03EF-4207-8FF1-7C9174D72AAC}" presName="Name18" presStyleLbl="sibTrans2D1" presStyleIdx="1" presStyleCnt="2"/>
      <dgm:spPr/>
      <dgm:t>
        <a:bodyPr/>
        <a:lstStyle/>
        <a:p>
          <a:endParaRPr lang="zh-CN" altLang="en-US"/>
        </a:p>
      </dgm:t>
    </dgm:pt>
    <dgm:pt modelId="{3E204303-F0E1-4AC5-90D8-9B501D6E7625}" type="pres">
      <dgm:prSet presAssocID="{61F3FC89-7C9F-400B-BBB3-2938518E1F8A}" presName="composite1" presStyleCnt="0"/>
      <dgm:spPr/>
    </dgm:pt>
    <dgm:pt modelId="{50343647-62D4-45A7-9763-C59B6B55254F}" type="pres">
      <dgm:prSet presAssocID="{61F3FC89-7C9F-400B-BBB3-2938518E1F8A}" presName="dummyNode1" presStyleLbl="node1" presStyleIdx="1" presStyleCnt="3"/>
      <dgm:spPr/>
    </dgm:pt>
    <dgm:pt modelId="{2E13C20A-5C18-4F03-A09A-2D1317B6625B}" type="pres">
      <dgm:prSet presAssocID="{61F3FC89-7C9F-400B-BBB3-2938518E1F8A}" presName="childNode1" presStyleLbl="bgAcc1" presStyleIdx="2" presStyleCnt="3">
        <dgm:presLayoutVars>
          <dgm:bulletEnabled val="1"/>
        </dgm:presLayoutVars>
      </dgm:prSet>
      <dgm:spPr/>
      <dgm:t>
        <a:bodyPr/>
        <a:lstStyle/>
        <a:p>
          <a:endParaRPr lang="zh-CN" altLang="en-US"/>
        </a:p>
      </dgm:t>
    </dgm:pt>
    <dgm:pt modelId="{6C3C024C-195E-4537-ACF7-E60440E83CED}" type="pres">
      <dgm:prSet presAssocID="{61F3FC89-7C9F-400B-BBB3-2938518E1F8A}" presName="childNode1tx" presStyleLbl="bgAcc1" presStyleIdx="2" presStyleCnt="3">
        <dgm:presLayoutVars>
          <dgm:bulletEnabled val="1"/>
        </dgm:presLayoutVars>
      </dgm:prSet>
      <dgm:spPr/>
      <dgm:t>
        <a:bodyPr/>
        <a:lstStyle/>
        <a:p>
          <a:endParaRPr lang="zh-CN" altLang="en-US"/>
        </a:p>
      </dgm:t>
    </dgm:pt>
    <dgm:pt modelId="{BC871B95-9A61-4887-B48B-50D8B8C49107}" type="pres">
      <dgm:prSet presAssocID="{61F3FC89-7C9F-400B-BBB3-2938518E1F8A}" presName="parentNode1" presStyleLbl="node1" presStyleIdx="2" presStyleCnt="3">
        <dgm:presLayoutVars>
          <dgm:chMax val="1"/>
          <dgm:bulletEnabled val="1"/>
        </dgm:presLayoutVars>
      </dgm:prSet>
      <dgm:spPr/>
      <dgm:t>
        <a:bodyPr/>
        <a:lstStyle/>
        <a:p>
          <a:endParaRPr lang="zh-CN" altLang="en-US"/>
        </a:p>
      </dgm:t>
    </dgm:pt>
    <dgm:pt modelId="{B560E50B-CC7F-4AB2-A133-0B60BEADDC87}" type="pres">
      <dgm:prSet presAssocID="{61F3FC89-7C9F-400B-BBB3-2938518E1F8A}" presName="connSite1" presStyleCnt="0"/>
      <dgm:spPr/>
    </dgm:pt>
  </dgm:ptLst>
  <dgm:cxnLst>
    <dgm:cxn modelId="{1E7C1767-C56C-4E11-B822-72AA3618E654}" srcId="{1AFE1A71-DF75-45CC-915E-CA6277358BF6}" destId="{47482482-9B00-48B6-BF0A-11A312EC22D6}" srcOrd="1" destOrd="0" parTransId="{32D0D374-F8D5-449B-BD04-631297AC9373}" sibTransId="{F18870D6-6E9D-43DD-8C14-82D37810DF33}"/>
    <dgm:cxn modelId="{EE91831A-181F-406E-9E01-590E0DF6407B}" type="presOf" srcId="{47482482-9B00-48B6-BF0A-11A312EC22D6}" destId="{D1221307-A8EF-417B-96BE-53D55AF4CE1D}" srcOrd="0" destOrd="1" presId="urn:microsoft.com/office/officeart/2005/8/layout/hProcess4"/>
    <dgm:cxn modelId="{393196FA-9D40-485D-95FC-87433CC454E9}" type="presOf" srcId="{8B0EFB8C-03EF-4207-8FF1-7C9174D72AAC}" destId="{CE4521B5-8B60-4E69-8542-DFAB2FAF41B0}" srcOrd="0" destOrd="0" presId="urn:microsoft.com/office/officeart/2005/8/layout/hProcess4"/>
    <dgm:cxn modelId="{B85477F4-FBA8-435F-B0A4-2FF7AFDEE16E}" type="presOf" srcId="{87309E6B-1DEA-4BEA-9612-9D7216E2909C}" destId="{ED3C7E0D-4164-44FE-A2DB-2FD53A82DFA3}" srcOrd="1" destOrd="1" presId="urn:microsoft.com/office/officeart/2005/8/layout/hProcess4"/>
    <dgm:cxn modelId="{EA13547B-FFB6-4F5C-A2AC-51B69D3B2ABC}" srcId="{309767B5-84FB-4ED9-B83E-FDE8B424BE68}" destId="{EE522E17-3F03-4D7D-9FAA-7D5C8E1B8F92}" srcOrd="1" destOrd="0" parTransId="{83E09870-CA54-47C0-AF0C-1956D7F16E41}" sibTransId="{8B0EFB8C-03EF-4207-8FF1-7C9174D72AAC}"/>
    <dgm:cxn modelId="{B85238BA-1B9E-4248-B876-A9D2DB973CAE}" type="presOf" srcId="{E88E6080-D38C-40FD-ABAD-C7C1280112AD}" destId="{0BAE3D85-C07D-4C25-BF66-97075E9C6AE8}" srcOrd="1" destOrd="0" presId="urn:microsoft.com/office/officeart/2005/8/layout/hProcess4"/>
    <dgm:cxn modelId="{E95379C3-51B6-4A00-BC0C-BE3FF6D63024}" type="presOf" srcId="{87309E6B-1DEA-4BEA-9612-9D7216E2909C}" destId="{6720750B-3C48-42FA-A755-074C7C3C1357}" srcOrd="0" destOrd="1" presId="urn:microsoft.com/office/officeart/2005/8/layout/hProcess4"/>
    <dgm:cxn modelId="{0AE65FA6-A1E8-4FEB-B618-BDF125ACC302}" type="presOf" srcId="{397D9CCE-9272-4DDB-8AF2-2BC683FE3B48}" destId="{ECEC5D7C-DE24-48A8-B42B-9346D6CC0488}" srcOrd="0" destOrd="0" presId="urn:microsoft.com/office/officeart/2005/8/layout/hProcess4"/>
    <dgm:cxn modelId="{BD14C8DF-69EE-4FE1-BC3A-81B507F0A8D7}" type="presOf" srcId="{6F716782-9861-4960-AC38-B77D4C846C56}" destId="{6C3C024C-195E-4537-ACF7-E60440E83CED}" srcOrd="1" destOrd="1" presId="urn:microsoft.com/office/officeart/2005/8/layout/hProcess4"/>
    <dgm:cxn modelId="{DE025072-CA40-4435-A79F-7B53F17B2A0C}" srcId="{61F3FC89-7C9F-400B-BBB3-2938518E1F8A}" destId="{6F716782-9861-4960-AC38-B77D4C846C56}" srcOrd="1" destOrd="0" parTransId="{661751DB-FE0E-408C-9281-5E503D61B46D}" sibTransId="{49AB96E6-448A-4836-924A-4881FA31ABE3}"/>
    <dgm:cxn modelId="{67E57716-999F-4A0B-947C-0F7E60CE0FE2}" type="presOf" srcId="{EE9A6D99-5526-475E-9279-1F4E44B412CF}" destId="{ED3C7E0D-4164-44FE-A2DB-2FD53A82DFA3}" srcOrd="1" destOrd="0" presId="urn:microsoft.com/office/officeart/2005/8/layout/hProcess4"/>
    <dgm:cxn modelId="{C293A056-5C5B-4EDC-987C-A0DD9044FE2B}" type="presOf" srcId="{DAA3C65B-B4E2-4C15-93B4-5DA1B2952848}" destId="{6C3C024C-195E-4537-ACF7-E60440E83CED}" srcOrd="1" destOrd="0" presId="urn:microsoft.com/office/officeart/2005/8/layout/hProcess4"/>
    <dgm:cxn modelId="{EB9F27E0-8B87-40B0-8B9D-1D2CC1B0F3C8}" srcId="{61F3FC89-7C9F-400B-BBB3-2938518E1F8A}" destId="{DAA3C65B-B4E2-4C15-93B4-5DA1B2952848}" srcOrd="0" destOrd="0" parTransId="{4771404E-67DA-4743-AF20-6EFE75C24357}" sibTransId="{AE27A795-AD78-4E22-B4C8-18E3D7268816}"/>
    <dgm:cxn modelId="{B2D77382-CE8B-4049-BE38-3BEED9C045F7}" srcId="{EE522E17-3F03-4D7D-9FAA-7D5C8E1B8F92}" destId="{EE9A6D99-5526-475E-9279-1F4E44B412CF}" srcOrd="0" destOrd="0" parTransId="{8693D285-BF72-4E49-BEBA-641FCD8CB59C}" sibTransId="{17FA4EF7-F9CC-4EF3-BDE2-92BD7472E5D5}"/>
    <dgm:cxn modelId="{00022AD5-0DD2-4FAA-A0AD-1E496A03B6AD}" type="presOf" srcId="{E88E6080-D38C-40FD-ABAD-C7C1280112AD}" destId="{D1221307-A8EF-417B-96BE-53D55AF4CE1D}" srcOrd="0" destOrd="0" presId="urn:microsoft.com/office/officeart/2005/8/layout/hProcess4"/>
    <dgm:cxn modelId="{DC64D73F-D6A2-499B-AFDB-37922B8C131F}" type="presOf" srcId="{309767B5-84FB-4ED9-B83E-FDE8B424BE68}" destId="{51A08F3B-0AD8-4395-8639-868B626A1642}" srcOrd="0" destOrd="0" presId="urn:microsoft.com/office/officeart/2005/8/layout/hProcess4"/>
    <dgm:cxn modelId="{4A9D2A6F-F060-4240-B45D-81317DFB602F}" srcId="{1AFE1A71-DF75-45CC-915E-CA6277358BF6}" destId="{E88E6080-D38C-40FD-ABAD-C7C1280112AD}" srcOrd="0" destOrd="0" parTransId="{14430D2B-DD9F-4346-B3F8-84A1AF9CDD92}" sibTransId="{60302303-1CA4-42F4-94E8-8447DCA2F887}"/>
    <dgm:cxn modelId="{F3C0D2CB-DFD8-4063-BAD1-B4BA56B86169}" type="presOf" srcId="{DAA3C65B-B4E2-4C15-93B4-5DA1B2952848}" destId="{2E13C20A-5C18-4F03-A09A-2D1317B6625B}" srcOrd="0" destOrd="0" presId="urn:microsoft.com/office/officeart/2005/8/layout/hProcess4"/>
    <dgm:cxn modelId="{8A175200-3D5B-4401-99AF-9C90D9A90EEA}" srcId="{309767B5-84FB-4ED9-B83E-FDE8B424BE68}" destId="{61F3FC89-7C9F-400B-BBB3-2938518E1F8A}" srcOrd="2" destOrd="0" parTransId="{FD1602F7-8E22-4709-9B04-B931A3B9402D}" sibTransId="{6518E8CB-26BB-43D2-A30F-B0A3355A9D8E}"/>
    <dgm:cxn modelId="{F5E40C90-1AA8-4AA7-864E-F2DB0F5D8E48}" type="presOf" srcId="{61F3FC89-7C9F-400B-BBB3-2938518E1F8A}" destId="{BC871B95-9A61-4887-B48B-50D8B8C49107}" srcOrd="0" destOrd="0" presId="urn:microsoft.com/office/officeart/2005/8/layout/hProcess4"/>
    <dgm:cxn modelId="{0840AAC5-9502-4993-9330-DA7B05744B32}" type="presOf" srcId="{1AFE1A71-DF75-45CC-915E-CA6277358BF6}" destId="{8E7CF3B6-F208-4BCB-AD28-E84C1D387069}" srcOrd="0" destOrd="0" presId="urn:microsoft.com/office/officeart/2005/8/layout/hProcess4"/>
    <dgm:cxn modelId="{7D5BDBFD-E06F-4C01-A5FE-EAEEA20924BA}" srcId="{309767B5-84FB-4ED9-B83E-FDE8B424BE68}" destId="{1AFE1A71-DF75-45CC-915E-CA6277358BF6}" srcOrd="0" destOrd="0" parTransId="{7F2DAF3B-EDA8-4D80-9FCD-46BEAADF5D7A}" sibTransId="{397D9CCE-9272-4DDB-8AF2-2BC683FE3B48}"/>
    <dgm:cxn modelId="{4CFDAF3B-4C67-4FDD-966D-0C632A157A2C}" srcId="{EE522E17-3F03-4D7D-9FAA-7D5C8E1B8F92}" destId="{87309E6B-1DEA-4BEA-9612-9D7216E2909C}" srcOrd="1" destOrd="0" parTransId="{CB2E2119-E679-4438-8D92-8922B5D7DB4E}" sibTransId="{953AFACB-764B-4137-B7E0-48B325BCA4E3}"/>
    <dgm:cxn modelId="{06EB7A5B-B6CE-4096-8195-51C6E10D7EC8}" type="presOf" srcId="{47482482-9B00-48B6-BF0A-11A312EC22D6}" destId="{0BAE3D85-C07D-4C25-BF66-97075E9C6AE8}" srcOrd="1" destOrd="1" presId="urn:microsoft.com/office/officeart/2005/8/layout/hProcess4"/>
    <dgm:cxn modelId="{E9D43936-2A4F-4506-AAE6-1876D8019728}" type="presOf" srcId="{EE522E17-3F03-4D7D-9FAA-7D5C8E1B8F92}" destId="{D5779B6E-5A2E-4F83-B7E0-A173CFE2CE2D}" srcOrd="0" destOrd="0" presId="urn:microsoft.com/office/officeart/2005/8/layout/hProcess4"/>
    <dgm:cxn modelId="{5013A13C-4F18-4492-ADAA-F468CCBAF2AE}" type="presOf" srcId="{EE9A6D99-5526-475E-9279-1F4E44B412CF}" destId="{6720750B-3C48-42FA-A755-074C7C3C1357}" srcOrd="0" destOrd="0" presId="urn:microsoft.com/office/officeart/2005/8/layout/hProcess4"/>
    <dgm:cxn modelId="{61B7AD7B-71EF-4876-93E0-278E940316DB}" type="presOf" srcId="{6F716782-9861-4960-AC38-B77D4C846C56}" destId="{2E13C20A-5C18-4F03-A09A-2D1317B6625B}" srcOrd="0" destOrd="1" presId="urn:microsoft.com/office/officeart/2005/8/layout/hProcess4"/>
    <dgm:cxn modelId="{9258A4A5-252C-4845-B90E-9999E828F489}" type="presParOf" srcId="{51A08F3B-0AD8-4395-8639-868B626A1642}" destId="{441675B7-D91E-491B-A3D4-0A94E449CAE6}" srcOrd="0" destOrd="0" presId="urn:microsoft.com/office/officeart/2005/8/layout/hProcess4"/>
    <dgm:cxn modelId="{7145B1B0-AD79-458A-ADEF-9E7176966D04}" type="presParOf" srcId="{51A08F3B-0AD8-4395-8639-868B626A1642}" destId="{37F27580-21C0-42CE-AD8F-DF2A380F2406}" srcOrd="1" destOrd="0" presId="urn:microsoft.com/office/officeart/2005/8/layout/hProcess4"/>
    <dgm:cxn modelId="{9A073A49-AF4C-4206-91A6-E3CCAAC64A24}" type="presParOf" srcId="{51A08F3B-0AD8-4395-8639-868B626A1642}" destId="{1865E7C4-0F36-4043-BF52-BEB5F24C5665}" srcOrd="2" destOrd="0" presId="urn:microsoft.com/office/officeart/2005/8/layout/hProcess4"/>
    <dgm:cxn modelId="{EEEE5B96-7AEE-4BDA-B03A-B1D95B8AB51A}" type="presParOf" srcId="{1865E7C4-0F36-4043-BF52-BEB5F24C5665}" destId="{3AF2B6EB-79F0-418E-B264-7AC9605626FA}" srcOrd="0" destOrd="0" presId="urn:microsoft.com/office/officeart/2005/8/layout/hProcess4"/>
    <dgm:cxn modelId="{B1A6E3AC-4E39-492A-A1EF-3DFC6343F8FB}" type="presParOf" srcId="{3AF2B6EB-79F0-418E-B264-7AC9605626FA}" destId="{00B5B1DD-3C10-4EE5-8569-27A16A552E41}" srcOrd="0" destOrd="0" presId="urn:microsoft.com/office/officeart/2005/8/layout/hProcess4"/>
    <dgm:cxn modelId="{749A43F0-12D8-40CA-B24C-FCCEF95546BC}" type="presParOf" srcId="{3AF2B6EB-79F0-418E-B264-7AC9605626FA}" destId="{D1221307-A8EF-417B-96BE-53D55AF4CE1D}" srcOrd="1" destOrd="0" presId="urn:microsoft.com/office/officeart/2005/8/layout/hProcess4"/>
    <dgm:cxn modelId="{723F58BF-21B4-428D-ABFA-F88D4F613264}" type="presParOf" srcId="{3AF2B6EB-79F0-418E-B264-7AC9605626FA}" destId="{0BAE3D85-C07D-4C25-BF66-97075E9C6AE8}" srcOrd="2" destOrd="0" presId="urn:microsoft.com/office/officeart/2005/8/layout/hProcess4"/>
    <dgm:cxn modelId="{5775C7D6-BD83-4453-BBF1-3CA5595D4231}" type="presParOf" srcId="{3AF2B6EB-79F0-418E-B264-7AC9605626FA}" destId="{8E7CF3B6-F208-4BCB-AD28-E84C1D387069}" srcOrd="3" destOrd="0" presId="urn:microsoft.com/office/officeart/2005/8/layout/hProcess4"/>
    <dgm:cxn modelId="{89F03D7F-76E7-4FE4-8C35-E715333E4E50}" type="presParOf" srcId="{3AF2B6EB-79F0-418E-B264-7AC9605626FA}" destId="{7E8F795F-F3A3-450D-BCE4-6F57403393C4}" srcOrd="4" destOrd="0" presId="urn:microsoft.com/office/officeart/2005/8/layout/hProcess4"/>
    <dgm:cxn modelId="{880536F0-ABC7-4D1B-B32E-91E88D33227F}" type="presParOf" srcId="{1865E7C4-0F36-4043-BF52-BEB5F24C5665}" destId="{ECEC5D7C-DE24-48A8-B42B-9346D6CC0488}" srcOrd="1" destOrd="0" presId="urn:microsoft.com/office/officeart/2005/8/layout/hProcess4"/>
    <dgm:cxn modelId="{F45341E5-E5B7-44B2-B77F-4C15860E0FF9}" type="presParOf" srcId="{1865E7C4-0F36-4043-BF52-BEB5F24C5665}" destId="{E0271FD9-D308-40EC-84F8-CB8AE3D31F34}" srcOrd="2" destOrd="0" presId="urn:microsoft.com/office/officeart/2005/8/layout/hProcess4"/>
    <dgm:cxn modelId="{165597AC-2CB3-4139-9FA6-BB9E9159970C}" type="presParOf" srcId="{E0271FD9-D308-40EC-84F8-CB8AE3D31F34}" destId="{4A6F46B1-D3BD-4A79-9C8F-0F5A4177C647}" srcOrd="0" destOrd="0" presId="urn:microsoft.com/office/officeart/2005/8/layout/hProcess4"/>
    <dgm:cxn modelId="{65FCA231-5747-4610-80C6-F2E9D9B81899}" type="presParOf" srcId="{E0271FD9-D308-40EC-84F8-CB8AE3D31F34}" destId="{6720750B-3C48-42FA-A755-074C7C3C1357}" srcOrd="1" destOrd="0" presId="urn:microsoft.com/office/officeart/2005/8/layout/hProcess4"/>
    <dgm:cxn modelId="{A132464C-EDFF-4DE4-AB05-53159CA36BB1}" type="presParOf" srcId="{E0271FD9-D308-40EC-84F8-CB8AE3D31F34}" destId="{ED3C7E0D-4164-44FE-A2DB-2FD53A82DFA3}" srcOrd="2" destOrd="0" presId="urn:microsoft.com/office/officeart/2005/8/layout/hProcess4"/>
    <dgm:cxn modelId="{99779C7E-4D6B-4360-A969-1DB6E14A05AC}" type="presParOf" srcId="{E0271FD9-D308-40EC-84F8-CB8AE3D31F34}" destId="{D5779B6E-5A2E-4F83-B7E0-A173CFE2CE2D}" srcOrd="3" destOrd="0" presId="urn:microsoft.com/office/officeart/2005/8/layout/hProcess4"/>
    <dgm:cxn modelId="{CF42A5DE-F799-46B1-912F-4CE9472F7DF9}" type="presParOf" srcId="{E0271FD9-D308-40EC-84F8-CB8AE3D31F34}" destId="{8F55EEFE-8111-4679-BC04-3D1737214781}" srcOrd="4" destOrd="0" presId="urn:microsoft.com/office/officeart/2005/8/layout/hProcess4"/>
    <dgm:cxn modelId="{FD10953F-861C-4917-82FE-71D46F62F7E2}" type="presParOf" srcId="{1865E7C4-0F36-4043-BF52-BEB5F24C5665}" destId="{CE4521B5-8B60-4E69-8542-DFAB2FAF41B0}" srcOrd="3" destOrd="0" presId="urn:microsoft.com/office/officeart/2005/8/layout/hProcess4"/>
    <dgm:cxn modelId="{DCE2A7D8-1D66-4CC9-A96F-DE4520E30856}" type="presParOf" srcId="{1865E7C4-0F36-4043-BF52-BEB5F24C5665}" destId="{3E204303-F0E1-4AC5-90D8-9B501D6E7625}" srcOrd="4" destOrd="0" presId="urn:microsoft.com/office/officeart/2005/8/layout/hProcess4"/>
    <dgm:cxn modelId="{75B3C484-18F3-4CE1-A1D0-B051A54D8ED9}" type="presParOf" srcId="{3E204303-F0E1-4AC5-90D8-9B501D6E7625}" destId="{50343647-62D4-45A7-9763-C59B6B55254F}" srcOrd="0" destOrd="0" presId="urn:microsoft.com/office/officeart/2005/8/layout/hProcess4"/>
    <dgm:cxn modelId="{71E79D02-7EF4-4923-B389-A2A7EB00E6DD}" type="presParOf" srcId="{3E204303-F0E1-4AC5-90D8-9B501D6E7625}" destId="{2E13C20A-5C18-4F03-A09A-2D1317B6625B}" srcOrd="1" destOrd="0" presId="urn:microsoft.com/office/officeart/2005/8/layout/hProcess4"/>
    <dgm:cxn modelId="{9990F584-C6D9-4C87-9C0A-B9BA7A142C93}" type="presParOf" srcId="{3E204303-F0E1-4AC5-90D8-9B501D6E7625}" destId="{6C3C024C-195E-4537-ACF7-E60440E83CED}" srcOrd="2" destOrd="0" presId="urn:microsoft.com/office/officeart/2005/8/layout/hProcess4"/>
    <dgm:cxn modelId="{F8A3747C-D745-4EC1-AACA-64AE336CEF6B}" type="presParOf" srcId="{3E204303-F0E1-4AC5-90D8-9B501D6E7625}" destId="{BC871B95-9A61-4887-B48B-50D8B8C49107}" srcOrd="3" destOrd="0" presId="urn:microsoft.com/office/officeart/2005/8/layout/hProcess4"/>
    <dgm:cxn modelId="{F3386B99-EA05-415D-A5D0-F8E67B499737}" type="presParOf" srcId="{3E204303-F0E1-4AC5-90D8-9B501D6E7625}" destId="{B560E50B-CC7F-4AB2-A133-0B60BEADDC87}" srcOrd="4" destOrd="0" presId="urn:microsoft.com/office/officeart/2005/8/layout/hProcess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1221307-A8EF-417B-96BE-53D55AF4CE1D}">
      <dsp:nvSpPr>
        <dsp:cNvPr id="0" name=""/>
        <dsp:cNvSpPr/>
      </dsp:nvSpPr>
      <dsp:spPr>
        <a:xfrm>
          <a:off x="1667" y="1088826"/>
          <a:ext cx="2287060" cy="188634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zh-CN" altLang="en-US" sz="2000" b="1" kern="1200" dirty="0" smtClean="0">
              <a:solidFill>
                <a:srgbClr val="FF0000"/>
              </a:solidFill>
              <a:latin typeface="华文细黑" pitchFamily="2" charset="-122"/>
              <a:ea typeface="华文细黑" pitchFamily="2" charset="-122"/>
            </a:rPr>
            <a:t>确定市场细分的变量</a:t>
          </a:r>
          <a:endParaRPr lang="zh-CN" altLang="en-US" sz="2000" b="1" kern="1200" dirty="0">
            <a:solidFill>
              <a:srgbClr val="FF0000"/>
            </a:solidFill>
            <a:latin typeface="华文细黑" pitchFamily="2" charset="-122"/>
            <a:ea typeface="华文细黑" pitchFamily="2" charset="-122"/>
          </a:endParaRPr>
        </a:p>
        <a:p>
          <a:pPr marL="228600" lvl="1" indent="-228600" algn="l" defTabSz="889000">
            <a:lnSpc>
              <a:spcPct val="90000"/>
            </a:lnSpc>
            <a:spcBef>
              <a:spcPct val="0"/>
            </a:spcBef>
            <a:spcAft>
              <a:spcPct val="15000"/>
            </a:spcAft>
            <a:buChar char="••"/>
          </a:pPr>
          <a:r>
            <a:rPr lang="zh-CN" altLang="en-US" sz="2000" b="1" kern="1200" dirty="0" smtClean="0">
              <a:solidFill>
                <a:srgbClr val="FF0000"/>
              </a:solidFill>
              <a:latin typeface="华文细黑" pitchFamily="2" charset="-122"/>
              <a:ea typeface="华文细黑" pitchFamily="2" charset="-122"/>
            </a:rPr>
            <a:t>描述市场细分</a:t>
          </a:r>
          <a:endParaRPr lang="zh-CN" altLang="en-US" sz="2000" b="1" kern="1200" dirty="0">
            <a:solidFill>
              <a:srgbClr val="FF0000"/>
            </a:solidFill>
            <a:latin typeface="华文细黑" pitchFamily="2" charset="-122"/>
            <a:ea typeface="华文细黑" pitchFamily="2" charset="-122"/>
          </a:endParaRPr>
        </a:p>
      </dsp:txBody>
      <dsp:txXfrm>
        <a:off x="1667" y="1088826"/>
        <a:ext cx="2287060" cy="1482129"/>
      </dsp:txXfrm>
    </dsp:sp>
    <dsp:sp modelId="{ECEC5D7C-DE24-48A8-B42B-9346D6CC0488}">
      <dsp:nvSpPr>
        <dsp:cNvPr id="0" name=""/>
        <dsp:cNvSpPr/>
      </dsp:nvSpPr>
      <dsp:spPr>
        <a:xfrm>
          <a:off x="1280831" y="1516172"/>
          <a:ext cx="2554590" cy="2554590"/>
        </a:xfrm>
        <a:prstGeom prst="leftCircularArrow">
          <a:avLst>
            <a:gd name="adj1" fmla="val 3280"/>
            <a:gd name="adj2" fmla="val 404882"/>
            <a:gd name="adj3" fmla="val 2180392"/>
            <a:gd name="adj4" fmla="val 9024489"/>
            <a:gd name="adj5" fmla="val 38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E7CF3B6-F208-4BCB-AD28-E84C1D387069}">
      <dsp:nvSpPr>
        <dsp:cNvPr id="0" name=""/>
        <dsp:cNvSpPr/>
      </dsp:nvSpPr>
      <dsp:spPr>
        <a:xfrm>
          <a:off x="509903" y="2570956"/>
          <a:ext cx="2032942" cy="808434"/>
        </a:xfrm>
        <a:prstGeom prst="roundRect">
          <a:avLst>
            <a:gd name="adj" fmla="val 10000"/>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45720" rIns="68580" bIns="45720" numCol="1" spcCol="1270" anchor="ctr" anchorCtr="0">
          <a:noAutofit/>
        </a:bodyPr>
        <a:lstStyle/>
        <a:p>
          <a:pPr lvl="0" algn="ctr" defTabSz="1600200">
            <a:lnSpc>
              <a:spcPct val="90000"/>
            </a:lnSpc>
            <a:spcBef>
              <a:spcPct val="0"/>
            </a:spcBef>
            <a:spcAft>
              <a:spcPct val="35000"/>
            </a:spcAft>
          </a:pPr>
          <a:r>
            <a:rPr lang="zh-CN" altLang="en-US" sz="3600" b="1" u="sng" kern="1200" dirty="0" smtClean="0">
              <a:solidFill>
                <a:srgbClr val="FF0000"/>
              </a:solidFill>
              <a:latin typeface="华文细黑" pitchFamily="2" charset="-122"/>
              <a:ea typeface="华文细黑" pitchFamily="2" charset="-122"/>
            </a:rPr>
            <a:t>市场细分</a:t>
          </a:r>
          <a:endParaRPr lang="zh-CN" altLang="en-US" sz="3600" b="1" u="sng" kern="1200" dirty="0">
            <a:solidFill>
              <a:srgbClr val="FF0000"/>
            </a:solidFill>
            <a:latin typeface="华文细黑" pitchFamily="2" charset="-122"/>
            <a:ea typeface="华文细黑" pitchFamily="2" charset="-122"/>
          </a:endParaRPr>
        </a:p>
      </dsp:txBody>
      <dsp:txXfrm>
        <a:off x="509903" y="2570956"/>
        <a:ext cx="2032942" cy="808434"/>
      </dsp:txXfrm>
    </dsp:sp>
    <dsp:sp modelId="{6720750B-3C48-42FA-A755-074C7C3C1357}">
      <dsp:nvSpPr>
        <dsp:cNvPr id="0" name=""/>
        <dsp:cNvSpPr/>
      </dsp:nvSpPr>
      <dsp:spPr>
        <a:xfrm>
          <a:off x="2941878" y="1088826"/>
          <a:ext cx="2287060" cy="188634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r>
            <a:rPr lang="zh-CN" altLang="en-US" sz="1600" b="1" kern="1200" dirty="0" smtClean="0">
              <a:latin typeface="华文细黑" pitchFamily="2" charset="-122"/>
              <a:ea typeface="华文细黑" pitchFamily="2" charset="-122"/>
            </a:rPr>
            <a:t>评估每个市场细分对公司的吸引力</a:t>
          </a:r>
          <a:endParaRPr lang="zh-CN" altLang="en-US" sz="1600" b="1" kern="1200" dirty="0">
            <a:latin typeface="华文细黑" pitchFamily="2" charset="-122"/>
            <a:ea typeface="华文细黑" pitchFamily="2" charset="-122"/>
          </a:endParaRPr>
        </a:p>
        <a:p>
          <a:pPr marL="171450" lvl="1" indent="-171450" algn="l" defTabSz="711200">
            <a:lnSpc>
              <a:spcPct val="90000"/>
            </a:lnSpc>
            <a:spcBef>
              <a:spcPct val="0"/>
            </a:spcBef>
            <a:spcAft>
              <a:spcPct val="15000"/>
            </a:spcAft>
            <a:buChar char="••"/>
          </a:pPr>
          <a:r>
            <a:rPr lang="zh-CN" altLang="en-US" sz="1600" b="1" kern="1200" dirty="0" smtClean="0">
              <a:latin typeface="华文细黑" pitchFamily="2" charset="-122"/>
              <a:ea typeface="华文细黑" pitchFamily="2" charset="-122"/>
            </a:rPr>
            <a:t>挑选目标市场</a:t>
          </a:r>
          <a:endParaRPr lang="zh-CN" altLang="en-US" sz="1600" b="1" kern="1200" dirty="0">
            <a:latin typeface="华文细黑" pitchFamily="2" charset="-122"/>
            <a:ea typeface="华文细黑" pitchFamily="2" charset="-122"/>
          </a:endParaRPr>
        </a:p>
      </dsp:txBody>
      <dsp:txXfrm>
        <a:off x="2941878" y="1493043"/>
        <a:ext cx="2287060" cy="1482129"/>
      </dsp:txXfrm>
    </dsp:sp>
    <dsp:sp modelId="{CE4521B5-8B60-4E69-8542-DFAB2FAF41B0}">
      <dsp:nvSpPr>
        <dsp:cNvPr id="0" name=""/>
        <dsp:cNvSpPr/>
      </dsp:nvSpPr>
      <dsp:spPr>
        <a:xfrm>
          <a:off x="4201984" y="-80725"/>
          <a:ext cx="2846825" cy="2846825"/>
        </a:xfrm>
        <a:prstGeom prst="circularArrow">
          <a:avLst>
            <a:gd name="adj1" fmla="val 2944"/>
            <a:gd name="adj2" fmla="val 360445"/>
            <a:gd name="adj3" fmla="val 19464044"/>
            <a:gd name="adj4" fmla="val 12575511"/>
            <a:gd name="adj5" fmla="val 343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5779B6E-5A2E-4F83-B7E0-A173CFE2CE2D}">
      <dsp:nvSpPr>
        <dsp:cNvPr id="0" name=""/>
        <dsp:cNvSpPr/>
      </dsp:nvSpPr>
      <dsp:spPr>
        <a:xfrm>
          <a:off x="3450114" y="684609"/>
          <a:ext cx="2032942" cy="8084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zh-CN" altLang="en-US" sz="2400" b="1" u="sng" kern="1200" dirty="0" smtClean="0">
              <a:solidFill>
                <a:schemeClr val="bg1"/>
              </a:solidFill>
              <a:latin typeface="华文细黑" pitchFamily="2" charset="-122"/>
              <a:ea typeface="华文细黑" pitchFamily="2" charset="-122"/>
            </a:rPr>
            <a:t>目标市场</a:t>
          </a:r>
          <a:endParaRPr lang="zh-CN" altLang="en-US" sz="2400" b="1" u="sng" kern="1200" dirty="0">
            <a:solidFill>
              <a:schemeClr val="bg1"/>
            </a:solidFill>
            <a:latin typeface="华文细黑" pitchFamily="2" charset="-122"/>
            <a:ea typeface="华文细黑" pitchFamily="2" charset="-122"/>
          </a:endParaRPr>
        </a:p>
      </dsp:txBody>
      <dsp:txXfrm>
        <a:off x="3450114" y="684609"/>
        <a:ext cx="2032942" cy="808434"/>
      </dsp:txXfrm>
    </dsp:sp>
    <dsp:sp modelId="{2E13C20A-5C18-4F03-A09A-2D1317B6625B}">
      <dsp:nvSpPr>
        <dsp:cNvPr id="0" name=""/>
        <dsp:cNvSpPr/>
      </dsp:nvSpPr>
      <dsp:spPr>
        <a:xfrm>
          <a:off x="5882089" y="1088826"/>
          <a:ext cx="2287060" cy="188634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r>
            <a:rPr lang="zh-CN" altLang="en-US" sz="1600" b="1" kern="1200" dirty="0" smtClean="0">
              <a:latin typeface="华文细黑" pitchFamily="2" charset="-122"/>
              <a:ea typeface="华文细黑" pitchFamily="2" charset="-122"/>
            </a:rPr>
            <a:t>对每个目标市场确定可行的市场定位</a:t>
          </a:r>
          <a:endParaRPr lang="zh-CN" altLang="en-US" sz="1600" b="1" kern="1200" dirty="0">
            <a:latin typeface="华文细黑" pitchFamily="2" charset="-122"/>
            <a:ea typeface="华文细黑" pitchFamily="2" charset="-122"/>
          </a:endParaRPr>
        </a:p>
        <a:p>
          <a:pPr marL="171450" lvl="1" indent="-171450" algn="l" defTabSz="711200">
            <a:lnSpc>
              <a:spcPct val="90000"/>
            </a:lnSpc>
            <a:spcBef>
              <a:spcPct val="0"/>
            </a:spcBef>
            <a:spcAft>
              <a:spcPct val="15000"/>
            </a:spcAft>
            <a:buChar char="••"/>
          </a:pPr>
          <a:r>
            <a:rPr lang="zh-CN" altLang="en-US" sz="1600" b="1" kern="1200" dirty="0" smtClean="0">
              <a:latin typeface="华文细黑" pitchFamily="2" charset="-122"/>
              <a:ea typeface="华文细黑" pitchFamily="2" charset="-122"/>
            </a:rPr>
            <a:t>挑选、评估、优化市场定位</a:t>
          </a:r>
          <a:endParaRPr lang="zh-CN" altLang="en-US" sz="1600" b="1" kern="1200" dirty="0">
            <a:latin typeface="华文细黑" pitchFamily="2" charset="-122"/>
            <a:ea typeface="华文细黑" pitchFamily="2" charset="-122"/>
          </a:endParaRPr>
        </a:p>
      </dsp:txBody>
      <dsp:txXfrm>
        <a:off x="5882089" y="1088826"/>
        <a:ext cx="2287060" cy="1482129"/>
      </dsp:txXfrm>
    </dsp:sp>
    <dsp:sp modelId="{BC871B95-9A61-4887-B48B-50D8B8C49107}">
      <dsp:nvSpPr>
        <dsp:cNvPr id="0" name=""/>
        <dsp:cNvSpPr/>
      </dsp:nvSpPr>
      <dsp:spPr>
        <a:xfrm>
          <a:off x="6390325" y="2570956"/>
          <a:ext cx="2032942" cy="8084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zh-CN" altLang="en-US" sz="2400" b="1" u="sng" kern="1200" dirty="0" smtClean="0">
              <a:solidFill>
                <a:schemeClr val="bg1"/>
              </a:solidFill>
              <a:latin typeface="华文细黑" pitchFamily="2" charset="-122"/>
              <a:ea typeface="华文细黑" pitchFamily="2" charset="-122"/>
            </a:rPr>
            <a:t>定位</a:t>
          </a:r>
          <a:endParaRPr lang="zh-CN" altLang="en-US" sz="2400" b="1" u="sng" kern="1200" dirty="0">
            <a:solidFill>
              <a:schemeClr val="bg1"/>
            </a:solidFill>
            <a:latin typeface="华文细黑" pitchFamily="2" charset="-122"/>
            <a:ea typeface="华文细黑" pitchFamily="2" charset="-122"/>
          </a:endParaRPr>
        </a:p>
      </dsp:txBody>
      <dsp:txXfrm>
        <a:off x="6390325" y="2570956"/>
        <a:ext cx="2032942" cy="80843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srcNode" val="parentNode1"/>
              <dgm:param type="dstNode" val="connSite2"/>
              <dgm:param type="connRout" val="curve"/>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srcNode" val="parentNode2"/>
                <dgm:param type="dstNode" val="connSite1"/>
                <dgm:param type="connRout" val="curve"/>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174115" fontAlgn="auto">
              <a:spcBef>
                <a:spcPts val="0"/>
              </a:spcBef>
              <a:spcAft>
                <a:spcPts val="0"/>
              </a:spcAft>
              <a:defRPr sz="1200">
                <a:latin typeface="+mn-lt"/>
                <a:ea typeface="+mn-ea"/>
              </a:defRPr>
            </a:lvl1pPr>
          </a:lstStyle>
          <a:p>
            <a:pPr fontAlgn="auto">
              <a:defRPr/>
            </a:pPr>
            <a:endParaRPr lang="zh-CN" altLang="en-US" strike="noStrike" noProof="1"/>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174115" fontAlgn="auto">
              <a:spcBef>
                <a:spcPts val="0"/>
              </a:spcBef>
              <a:spcAft>
                <a:spcPts val="0"/>
              </a:spcAft>
              <a:defRPr sz="1200" smtClean="0">
                <a:latin typeface="+mn-lt"/>
                <a:ea typeface="+mn-ea"/>
              </a:defRPr>
            </a:lvl1pPr>
          </a:lstStyle>
          <a:p>
            <a:pPr fontAlgn="auto">
              <a:defRPr/>
            </a:pPr>
            <a:fld id="{62F41813-8370-4FD4-AE08-01322F4EA3A9}" type="datetimeFigureOut">
              <a:rPr lang="zh-CN" altLang="en-US" strike="noStrike" noProof="1">
                <a:latin typeface="+mn-lt"/>
                <a:ea typeface="+mn-ea"/>
                <a:cs typeface="+mn-cs"/>
              </a:rPr>
            </a:fld>
            <a:endParaRPr lang="zh-CN" altLang="en-US" strike="noStrike" noProof="1"/>
          </a:p>
        </p:txBody>
      </p:sp>
      <p:sp>
        <p:nvSpPr>
          <p:cNvPr id="2052" name="幻灯片图像占位符 3"/>
          <p:cNvSpPr>
            <a:spLocks noGrp="1" noRot="1" noChangeAspect="1"/>
          </p:cNvSpPr>
          <p:nvPr>
            <p:ph type="sldImg"/>
          </p:nvPr>
        </p:nvSpPr>
        <p:spPr>
          <a:xfrm>
            <a:off x="-320675" y="685800"/>
            <a:ext cx="7499350" cy="3429000"/>
          </a:xfrm>
          <a:prstGeom prst="rect">
            <a:avLst/>
          </a:prstGeom>
          <a:noFill/>
          <a:ln w="12700" cap="flat" cmpd="sng">
            <a:solidFill>
              <a:srgbClr val="000000"/>
            </a:solidFill>
            <a:prstDash val="solid"/>
            <a:round/>
            <a:headEnd type="none" w="med" len="med"/>
            <a:tailEnd type="none" w="med" len="med"/>
          </a:ln>
        </p:spPr>
      </p:sp>
      <p:sp>
        <p:nvSpPr>
          <p:cNvPr id="2053" name="备注占位符 4"/>
          <p:cNvSpPr>
            <a:spLocks noGrp="1"/>
          </p:cNvSpPr>
          <p:nvPr>
            <p:ph type="body" sz="quarter"/>
          </p:nvPr>
        </p:nvSpPr>
        <p:spPr>
          <a:xfrm>
            <a:off x="685800" y="4343400"/>
            <a:ext cx="5486400" cy="4114800"/>
          </a:xfrm>
          <a:prstGeom prst="rect">
            <a:avLst/>
          </a:prstGeom>
          <a:noFill/>
          <a:ln w="9525">
            <a:noFill/>
          </a:ln>
        </p:spPr>
        <p:txBody>
          <a:bodyPr lIns="91440" tIns="45720" rIns="91440" bIns="45720" anchor="t"/>
          <a:p>
            <a:pPr lvl="0"/>
            <a:r>
              <a:rPr lang="zh-CN" altLang="en-US"/>
              <a:t>单击此处编辑母版文本样式</a:t>
            </a:r>
            <a:endParaRPr lang="zh-CN" altLang="en-US"/>
          </a:p>
          <a:p>
            <a:pPr lvl="1" indent="0"/>
            <a:r>
              <a:rPr lang="zh-CN" altLang="en-US"/>
              <a:t>第二级</a:t>
            </a:r>
            <a:endParaRPr lang="zh-CN" altLang="en-US"/>
          </a:p>
          <a:p>
            <a:pPr lvl="2" indent="0"/>
            <a:r>
              <a:rPr lang="zh-CN" altLang="en-US"/>
              <a:t>第三级</a:t>
            </a:r>
            <a:endParaRPr lang="zh-CN" altLang="en-US"/>
          </a:p>
          <a:p>
            <a:pPr lvl="3" indent="0"/>
            <a:r>
              <a:rPr lang="zh-CN" altLang="en-US"/>
              <a:t>第四级</a:t>
            </a:r>
            <a:endParaRPr lang="zh-CN" altLang="en-US"/>
          </a:p>
          <a:p>
            <a:pPr lvl="4" indent="0"/>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1174115" fontAlgn="auto">
              <a:spcBef>
                <a:spcPts val="0"/>
              </a:spcBef>
              <a:spcAft>
                <a:spcPts val="0"/>
              </a:spcAft>
              <a:defRPr sz="1200">
                <a:latin typeface="+mn-lt"/>
                <a:ea typeface="+mn-ea"/>
              </a:defRPr>
            </a:lvl1pPr>
          </a:lstStyle>
          <a:p>
            <a:pPr fontAlgn="auto">
              <a:defRPr/>
            </a:pPr>
            <a:endParaRPr lang="zh-CN" altLang="en-US" strike="noStrike" noProof="1"/>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1174115" fontAlgn="auto">
              <a:spcBef>
                <a:spcPts val="0"/>
              </a:spcBef>
              <a:spcAft>
                <a:spcPts val="0"/>
              </a:spcAft>
              <a:defRPr sz="1200" smtClean="0">
                <a:latin typeface="+mn-lt"/>
                <a:ea typeface="+mn-ea"/>
              </a:defRPr>
            </a:lvl1pPr>
          </a:lstStyle>
          <a:p>
            <a:pPr fontAlgn="auto">
              <a:defRPr/>
            </a:pPr>
            <a:fld id="{85C600E3-D3CC-4FF8-AEDA-68934D4243C4}" type="slidenum">
              <a:rPr lang="zh-CN" altLang="en-US" strike="noStrike" noProof="1">
                <a:latin typeface="+mn-lt"/>
                <a:ea typeface="+mn-ea"/>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algn="l" defTabSz="912495" rtl="0" fontAlgn="base">
      <a:spcBef>
        <a:spcPct val="30000"/>
      </a:spcBef>
      <a:spcAft>
        <a:spcPct val="0"/>
      </a:spcAft>
      <a:defRPr sz="1200" kern="1200">
        <a:solidFill>
          <a:schemeClr val="tx1"/>
        </a:solidFill>
        <a:latin typeface="+mn-lt"/>
        <a:ea typeface="+mn-ea"/>
        <a:cs typeface="+mn-cs"/>
      </a:defRPr>
    </a:lvl1pPr>
    <a:lvl2pPr marL="455930" algn="l" defTabSz="912495" rtl="0" fontAlgn="base">
      <a:spcBef>
        <a:spcPct val="30000"/>
      </a:spcBef>
      <a:spcAft>
        <a:spcPct val="0"/>
      </a:spcAft>
      <a:defRPr sz="1200" kern="1200">
        <a:solidFill>
          <a:schemeClr val="tx1"/>
        </a:solidFill>
        <a:latin typeface="+mn-lt"/>
        <a:ea typeface="+mn-ea"/>
        <a:cs typeface="+mn-cs"/>
      </a:defRPr>
    </a:lvl2pPr>
    <a:lvl3pPr marL="913130" algn="l" defTabSz="912495" rtl="0" fontAlgn="base">
      <a:spcBef>
        <a:spcPct val="30000"/>
      </a:spcBef>
      <a:spcAft>
        <a:spcPct val="0"/>
      </a:spcAft>
      <a:defRPr sz="1200" kern="1200">
        <a:solidFill>
          <a:schemeClr val="tx1"/>
        </a:solidFill>
        <a:latin typeface="+mn-lt"/>
        <a:ea typeface="+mn-ea"/>
        <a:cs typeface="+mn-cs"/>
      </a:defRPr>
    </a:lvl3pPr>
    <a:lvl4pPr marL="1370330" algn="l" defTabSz="912495" rtl="0" fontAlgn="base">
      <a:spcBef>
        <a:spcPct val="30000"/>
      </a:spcBef>
      <a:spcAft>
        <a:spcPct val="0"/>
      </a:spcAft>
      <a:defRPr sz="1200" kern="1200">
        <a:solidFill>
          <a:schemeClr val="tx1"/>
        </a:solidFill>
        <a:latin typeface="+mn-lt"/>
        <a:ea typeface="+mn-ea"/>
        <a:cs typeface="+mn-cs"/>
      </a:defRPr>
    </a:lvl4pPr>
    <a:lvl5pPr marL="1827530" algn="l" defTabSz="912495" rtl="0" fontAlgn="base">
      <a:spcBef>
        <a:spcPct val="30000"/>
      </a:spcBef>
      <a:spcAft>
        <a:spcPct val="0"/>
      </a:spcAft>
      <a:defRPr sz="1200" kern="1200">
        <a:solidFill>
          <a:schemeClr val="tx1"/>
        </a:solidFill>
        <a:latin typeface="+mn-lt"/>
        <a:ea typeface="+mn-ea"/>
        <a:cs typeface="+mn-cs"/>
      </a:defRPr>
    </a:lvl5pPr>
    <a:lvl6pPr marL="2285365" algn="l" defTabSz="913765" rtl="0" eaLnBrk="1" latinLnBrk="0" hangingPunct="1">
      <a:defRPr sz="1200" kern="1200">
        <a:solidFill>
          <a:schemeClr val="tx1"/>
        </a:solidFill>
        <a:latin typeface="+mn-lt"/>
        <a:ea typeface="+mn-ea"/>
        <a:cs typeface="+mn-cs"/>
      </a:defRPr>
    </a:lvl6pPr>
    <a:lvl7pPr marL="2742565" algn="l" defTabSz="913765" rtl="0" eaLnBrk="1" latinLnBrk="0" hangingPunct="1">
      <a:defRPr sz="1200" kern="1200">
        <a:solidFill>
          <a:schemeClr val="tx1"/>
        </a:solidFill>
        <a:latin typeface="+mn-lt"/>
        <a:ea typeface="+mn-ea"/>
        <a:cs typeface="+mn-cs"/>
      </a:defRPr>
    </a:lvl7pPr>
    <a:lvl8pPr marL="3199765" algn="l" defTabSz="913765" rtl="0" eaLnBrk="1" latinLnBrk="0" hangingPunct="1">
      <a:defRPr sz="1200" kern="1200">
        <a:solidFill>
          <a:schemeClr val="tx1"/>
        </a:solidFill>
        <a:latin typeface="+mn-lt"/>
        <a:ea typeface="+mn-ea"/>
        <a:cs typeface="+mn-cs"/>
      </a:defRPr>
    </a:lvl8pPr>
    <a:lvl9pPr marL="3656965" algn="l" defTabSz="91376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以上是目前课程在内容呈现方面的问题，这次的在线课程项目我们希望通过一些建议和规范来减少这些问题。</a:t>
            </a:r>
            <a:endParaRPr lang="en-US" altLang="zh-CN" dirty="0"/>
          </a:p>
          <a:p>
            <a:endParaRPr lang="en-US" altLang="zh-CN" dirty="0"/>
          </a:p>
          <a:p>
            <a:r>
              <a:rPr lang="zh-CN" altLang="en-US" dirty="0"/>
              <a:t>首先，跟大家介绍一个课程开发的模式，相信大家一定也不陌生。这是泰勒提出来都比较经典的课程开发模式</a:t>
            </a:r>
            <a:r>
              <a:rPr lang="en-US" altLang="zh-CN" dirty="0"/>
              <a:t>——</a:t>
            </a:r>
            <a:r>
              <a:rPr lang="zh-CN" altLang="en-US" dirty="0"/>
              <a:t>目标导向的课程开发模式，主要的思路是</a:t>
            </a:r>
            <a:endParaRPr lang="en-US" altLang="zh-CN" dirty="0"/>
          </a:p>
          <a:p>
            <a:r>
              <a:rPr lang="zh-CN" altLang="en-US" dirty="0"/>
              <a:t>学习者分析、业务需求分析</a:t>
            </a:r>
            <a:r>
              <a:rPr lang="en-US" altLang="zh-CN" dirty="0"/>
              <a:t>——</a:t>
            </a:r>
            <a:r>
              <a:rPr lang="zh-CN" altLang="en-US" dirty="0"/>
              <a:t>确定课程目标</a:t>
            </a:r>
            <a:r>
              <a:rPr lang="en-US" altLang="zh-CN" dirty="0"/>
              <a:t>——</a:t>
            </a:r>
            <a:r>
              <a:rPr lang="zh-CN" altLang="en-US" dirty="0"/>
              <a:t>选择内容</a:t>
            </a:r>
            <a:r>
              <a:rPr lang="en-US" altLang="zh-CN" dirty="0"/>
              <a:t>——</a:t>
            </a:r>
            <a:r>
              <a:rPr lang="zh-CN" altLang="en-US" dirty="0"/>
              <a:t>设计教学活动</a:t>
            </a:r>
            <a:r>
              <a:rPr lang="en-US" altLang="zh-CN" dirty="0"/>
              <a:t>——</a:t>
            </a:r>
            <a:r>
              <a:rPr lang="zh-CN" altLang="en-US" dirty="0"/>
              <a:t>设计考核评价</a:t>
            </a:r>
            <a:endParaRPr lang="en-US" altLang="zh-CN" dirty="0"/>
          </a:p>
          <a:p>
            <a:r>
              <a:rPr lang="zh-CN" altLang="en-US" dirty="0"/>
              <a:t>其中的核心是确定课程目标</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45119" y="1789661"/>
            <a:ext cx="10711339" cy="1234889"/>
          </a:xfrm>
        </p:spPr>
        <p:txBody>
          <a:body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890245" y="3264594"/>
            <a:ext cx="8821104" cy="1472265"/>
          </a:xfrm>
        </p:spPr>
        <p:txBody>
          <a:bodyPr/>
          <a:lstStyle>
            <a:lvl1pPr marL="0" indent="0" algn="ctr">
              <a:buNone/>
              <a:defRPr>
                <a:solidFill>
                  <a:schemeClr val="tx1">
                    <a:tint val="75000"/>
                  </a:schemeClr>
                </a:solidFill>
              </a:defRPr>
            </a:lvl1pPr>
            <a:lvl2pPr marL="587375" indent="0" algn="ctr">
              <a:buNone/>
              <a:defRPr>
                <a:solidFill>
                  <a:schemeClr val="tx1">
                    <a:tint val="75000"/>
                  </a:schemeClr>
                </a:solidFill>
              </a:defRPr>
            </a:lvl2pPr>
            <a:lvl3pPr marL="1174750" indent="0" algn="ctr">
              <a:buNone/>
              <a:defRPr>
                <a:solidFill>
                  <a:schemeClr val="tx1">
                    <a:tint val="75000"/>
                  </a:schemeClr>
                </a:solidFill>
              </a:defRPr>
            </a:lvl3pPr>
            <a:lvl4pPr marL="1762125" indent="0" algn="ctr">
              <a:buNone/>
              <a:defRPr>
                <a:solidFill>
                  <a:schemeClr val="tx1">
                    <a:tint val="75000"/>
                  </a:schemeClr>
                </a:solidFill>
              </a:defRPr>
            </a:lvl4pPr>
            <a:lvl5pPr marL="2349500" indent="0" algn="ctr">
              <a:buNone/>
              <a:defRPr>
                <a:solidFill>
                  <a:schemeClr val="tx1">
                    <a:tint val="75000"/>
                  </a:schemeClr>
                </a:solidFill>
              </a:defRPr>
            </a:lvl5pPr>
            <a:lvl6pPr marL="2936875" indent="0" algn="ctr">
              <a:buNone/>
              <a:defRPr>
                <a:solidFill>
                  <a:schemeClr val="tx1">
                    <a:tint val="75000"/>
                  </a:schemeClr>
                </a:solidFill>
              </a:defRPr>
            </a:lvl6pPr>
            <a:lvl7pPr marL="3524250" indent="0" algn="ctr">
              <a:buNone/>
              <a:defRPr>
                <a:solidFill>
                  <a:schemeClr val="tx1">
                    <a:tint val="75000"/>
                  </a:schemeClr>
                </a:solidFill>
              </a:defRPr>
            </a:lvl7pPr>
            <a:lvl8pPr marL="4111625" indent="0" algn="ctr">
              <a:buNone/>
              <a:defRPr>
                <a:solidFill>
                  <a:schemeClr val="tx1">
                    <a:tint val="75000"/>
                  </a:schemeClr>
                </a:solidFill>
              </a:defRPr>
            </a:lvl8pPr>
            <a:lvl9pPr marL="4699000" indent="0" algn="ctr">
              <a:buNone/>
              <a:defRPr>
                <a:solidFill>
                  <a:schemeClr val="tx1">
                    <a:tint val="75000"/>
                  </a:schemeClr>
                </a:solidFill>
              </a:defRPr>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fontAlgn="auto">
              <a:defRPr/>
            </a:pPr>
            <a:fld id="{1D8F49A4-5B08-46FE-8377-0380DAB943C8}" type="datetimeFigureOut">
              <a:rPr lang="zh-CN" altLang="en-US" strike="noStrike" noProof="1">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defRPr/>
            </a:pPr>
            <a:endParaRPr lang="zh-CN" altLang="en-US" strike="noStrike" noProof="1"/>
          </a:p>
        </p:txBody>
      </p:sp>
      <p:sp>
        <p:nvSpPr>
          <p:cNvPr id="6" name="灯片编号占位符 5"/>
          <p:cNvSpPr>
            <a:spLocks noGrp="1"/>
          </p:cNvSpPr>
          <p:nvPr>
            <p:ph type="sldNum" sz="quarter" idx="12"/>
          </p:nvPr>
        </p:nvSpPr>
        <p:spPr/>
        <p:txBody>
          <a:bodyPr/>
          <a:p>
            <a:pPr fontAlgn="auto">
              <a:defRPr/>
            </a:pPr>
            <a:fld id="{4A80FF05-78EF-4855-B09A-306253117D12}" type="slidenum">
              <a:rPr lang="zh-CN" altLang="en-US" strike="noStrike" noProof="1">
                <a:latin typeface="+mn-lt"/>
                <a:ea typeface="+mn-ea"/>
                <a:cs typeface="+mn-cs"/>
              </a:rPr>
            </a:fld>
            <a:endParaRPr lang="zh-CN" altLang="en-US" strike="noStrike" noProof="1"/>
          </a:p>
        </p:txBody>
      </p:sp>
    </p:spTree>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fontAlgn="auto">
              <a:defRPr/>
            </a:pPr>
            <a:fld id="{1D8F49A4-5B08-46FE-8377-0380DAB943C8}" type="datetimeFigureOut">
              <a:rPr lang="zh-CN" altLang="en-US" strike="noStrike" noProof="1">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defRPr/>
            </a:pPr>
            <a:endParaRPr lang="zh-CN" altLang="en-US" strike="noStrike" noProof="1"/>
          </a:p>
        </p:txBody>
      </p:sp>
      <p:sp>
        <p:nvSpPr>
          <p:cNvPr id="6" name="灯片编号占位符 5"/>
          <p:cNvSpPr>
            <a:spLocks noGrp="1"/>
          </p:cNvSpPr>
          <p:nvPr>
            <p:ph type="sldNum" sz="quarter" idx="12"/>
          </p:nvPr>
        </p:nvSpPr>
        <p:spPr/>
        <p:txBody>
          <a:bodyPr/>
          <a:p>
            <a:pPr fontAlgn="auto">
              <a:defRPr/>
            </a:pPr>
            <a:fld id="{4A80FF05-78EF-4855-B09A-306253117D12}" type="slidenum">
              <a:rPr lang="zh-CN" altLang="en-US" strike="noStrike" noProof="1">
                <a:latin typeface="+mn-lt"/>
                <a:ea typeface="+mn-ea"/>
                <a:cs typeface="+mn-cs"/>
              </a:rPr>
            </a:fld>
            <a:endParaRPr lang="zh-CN" altLang="en-US" strike="noStrike" noProof="1"/>
          </a:p>
        </p:txBody>
      </p:sp>
    </p:spTree>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36143" y="230711"/>
            <a:ext cx="2835354" cy="4915551"/>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30088" y="230711"/>
            <a:ext cx="8296035" cy="4915551"/>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fontAlgn="auto">
              <a:defRPr/>
            </a:pPr>
            <a:fld id="{1D8F49A4-5B08-46FE-8377-0380DAB943C8}" type="datetimeFigureOut">
              <a:rPr lang="zh-CN" altLang="en-US" strike="noStrike" noProof="1">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defRPr/>
            </a:pPr>
            <a:endParaRPr lang="zh-CN" altLang="en-US" strike="noStrike" noProof="1"/>
          </a:p>
        </p:txBody>
      </p:sp>
      <p:sp>
        <p:nvSpPr>
          <p:cNvPr id="6" name="灯片编号占位符 5"/>
          <p:cNvSpPr>
            <a:spLocks noGrp="1"/>
          </p:cNvSpPr>
          <p:nvPr>
            <p:ph type="sldNum" sz="quarter" idx="12"/>
          </p:nvPr>
        </p:nvSpPr>
        <p:spPr/>
        <p:txBody>
          <a:bodyPr/>
          <a:p>
            <a:pPr fontAlgn="auto">
              <a:defRPr/>
            </a:pPr>
            <a:fld id="{4A80FF05-78EF-4855-B09A-306253117D12}" type="slidenum">
              <a:rPr lang="zh-CN" altLang="en-US" strike="noStrike" noProof="1">
                <a:latin typeface="+mn-lt"/>
                <a:ea typeface="+mn-ea"/>
                <a:cs typeface="+mn-cs"/>
              </a:rPr>
            </a:fld>
            <a:endParaRPr lang="zh-CN" altLang="en-US" strike="noStrike" noProof="1"/>
          </a:p>
        </p:txBody>
      </p:sp>
    </p:spTree>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45118" y="1790644"/>
            <a:ext cx="10711339" cy="1234068"/>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90236" y="3264768"/>
            <a:ext cx="8821103" cy="1472346"/>
          </a:xfrm>
        </p:spPr>
        <p:txBody>
          <a:bodyPr/>
          <a:lstStyle>
            <a:lvl1pPr marL="0" indent="0" algn="ctr">
              <a:buNone/>
              <a:defRPr/>
            </a:lvl1pPr>
            <a:lvl2pPr marL="511810" indent="0" algn="ctr">
              <a:buNone/>
              <a:defRPr/>
            </a:lvl2pPr>
            <a:lvl3pPr marL="1024255" indent="0" algn="ctr">
              <a:buNone/>
              <a:defRPr/>
            </a:lvl3pPr>
            <a:lvl4pPr marL="1536065" indent="0" algn="ctr">
              <a:buNone/>
              <a:defRPr/>
            </a:lvl4pPr>
            <a:lvl5pPr marL="2048510" indent="0" algn="ctr">
              <a:buNone/>
              <a:defRPr/>
            </a:lvl5pPr>
            <a:lvl6pPr marL="2560320" indent="0" algn="ctr">
              <a:buNone/>
              <a:defRPr/>
            </a:lvl6pPr>
            <a:lvl7pPr marL="3072765" indent="0" algn="ctr">
              <a:buNone/>
              <a:defRPr/>
            </a:lvl7pPr>
            <a:lvl8pPr marL="3584575" indent="0" algn="ctr">
              <a:buNone/>
              <a:defRPr/>
            </a:lvl8pPr>
            <a:lvl9pPr marL="409702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27AD320-872D-564E-A26B-99C5C97FC653}" type="datetime1">
              <a:rPr kumimoji="0" lang="zh-CN" altLang="en-US" sz="1200" b="0" i="0" u="none" strike="noStrike" kern="1200" cap="none" spc="0" normalizeH="0" baseline="0" noProof="0">
                <a:ln>
                  <a:noFill/>
                </a:ln>
                <a:solidFill>
                  <a:srgbClr val="898989"/>
                </a:solidFill>
                <a:effectLst/>
                <a:uLnTx/>
                <a:uFillTx/>
                <a:latin typeface="+mn-lt"/>
                <a:ea typeface="+mn-ea"/>
                <a:cs typeface="+mn-cs"/>
                <a:sym typeface="微软雅黑" panose="020B0503020204020204" pitchFamily="34" charset="-122"/>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微软雅黑" panose="020B0503020204020204" pitchFamily="34" charset="-122"/>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mn-lt"/>
              <a:ea typeface="+mn-ea"/>
              <a:cs typeface="+mn-cs"/>
              <a:sym typeface="微软雅黑" panose="020B0503020204020204" pitchFamily="34" charset="-122"/>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CA2C71-21CD-8248-B123-AC98D02DEB20}" type="slidenum">
              <a:rPr kumimoji="0" lang="zh-CN" altLang="en-US" sz="1200" b="0" i="0" u="none" strike="noStrike" kern="1200" cap="none" spc="0" normalizeH="0" baseline="0" noProof="0">
                <a:ln>
                  <a:noFill/>
                </a:ln>
                <a:solidFill>
                  <a:srgbClr val="898989"/>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微软雅黑" panose="020B0503020204020204" pitchFamily="34" charset="-122"/>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27AD320-872D-564E-A26B-99C5C97FC653}" type="datetime1">
              <a:rPr kumimoji="0" lang="zh-CN" altLang="en-US" sz="1200" b="0" i="0" u="none" strike="noStrike" kern="1200" cap="none" spc="0" normalizeH="0" baseline="0" noProof="0">
                <a:ln>
                  <a:noFill/>
                </a:ln>
                <a:solidFill>
                  <a:srgbClr val="898989"/>
                </a:solidFill>
                <a:effectLst/>
                <a:uLnTx/>
                <a:uFillTx/>
                <a:latin typeface="+mn-lt"/>
                <a:ea typeface="+mn-ea"/>
                <a:cs typeface="+mn-cs"/>
                <a:sym typeface="微软雅黑" panose="020B0503020204020204" pitchFamily="34" charset="-122"/>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微软雅黑" panose="020B0503020204020204" pitchFamily="34" charset="-122"/>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mn-lt"/>
              <a:ea typeface="+mn-ea"/>
              <a:cs typeface="+mn-cs"/>
              <a:sym typeface="微软雅黑" panose="020B0503020204020204" pitchFamily="34" charset="-122"/>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CA2C71-21CD-8248-B123-AC98D02DEB20}" type="slidenum">
              <a:rPr kumimoji="0" lang="zh-CN" altLang="en-US" sz="1200" b="0" i="0" u="none" strike="noStrike" kern="1200" cap="none" spc="0" normalizeH="0" baseline="0" noProof="0">
                <a:ln>
                  <a:noFill/>
                </a:ln>
                <a:solidFill>
                  <a:srgbClr val="898989"/>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微软雅黑" panose="020B0503020204020204" pitchFamily="34" charset="-122"/>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95438" y="3702204"/>
            <a:ext cx="10711339" cy="1145158"/>
          </a:xfrm>
        </p:spPr>
        <p:txBody>
          <a:bodyPr anchor="t"/>
          <a:lstStyle>
            <a:lvl1pPr algn="l">
              <a:defRPr sz="448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95438" y="2441464"/>
            <a:ext cx="10711339" cy="1260740"/>
          </a:xfrm>
        </p:spPr>
        <p:txBody>
          <a:bodyPr anchor="b"/>
          <a:lstStyle>
            <a:lvl1pPr marL="0" indent="0">
              <a:buNone/>
              <a:defRPr sz="2240"/>
            </a:lvl1pPr>
            <a:lvl2pPr marL="511810" indent="0">
              <a:buNone/>
              <a:defRPr sz="2015"/>
            </a:lvl2pPr>
            <a:lvl3pPr marL="1024255" indent="0">
              <a:buNone/>
              <a:defRPr sz="1790"/>
            </a:lvl3pPr>
            <a:lvl4pPr marL="1536065" indent="0">
              <a:buNone/>
              <a:defRPr sz="1570"/>
            </a:lvl4pPr>
            <a:lvl5pPr marL="2048510" indent="0">
              <a:buNone/>
              <a:defRPr sz="1570"/>
            </a:lvl5pPr>
            <a:lvl6pPr marL="2560320" indent="0">
              <a:buNone/>
              <a:defRPr sz="1570"/>
            </a:lvl6pPr>
            <a:lvl7pPr marL="3072765" indent="0">
              <a:buNone/>
              <a:defRPr sz="1570"/>
            </a:lvl7pPr>
            <a:lvl8pPr marL="3584575" indent="0">
              <a:buNone/>
              <a:defRPr sz="1570"/>
            </a:lvl8pPr>
            <a:lvl9pPr marL="4097020" indent="0">
              <a:buNone/>
              <a:defRPr sz="157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27AD320-872D-564E-A26B-99C5C97FC653}" type="datetime1">
              <a:rPr kumimoji="0" lang="zh-CN" altLang="en-US" sz="1200" b="0" i="0" u="none" strike="noStrike" kern="1200" cap="none" spc="0" normalizeH="0" baseline="0" noProof="0">
                <a:ln>
                  <a:noFill/>
                </a:ln>
                <a:solidFill>
                  <a:srgbClr val="898989"/>
                </a:solidFill>
                <a:effectLst/>
                <a:uLnTx/>
                <a:uFillTx/>
                <a:latin typeface="+mn-lt"/>
                <a:ea typeface="+mn-ea"/>
                <a:cs typeface="+mn-cs"/>
                <a:sym typeface="微软雅黑" panose="020B0503020204020204" pitchFamily="34" charset="-122"/>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微软雅黑" panose="020B0503020204020204" pitchFamily="34" charset="-122"/>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mn-lt"/>
              <a:ea typeface="+mn-ea"/>
              <a:cs typeface="+mn-cs"/>
              <a:sym typeface="微软雅黑" panose="020B0503020204020204" pitchFamily="34" charset="-122"/>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CA2C71-21CD-8248-B123-AC98D02DEB20}" type="slidenum">
              <a:rPr kumimoji="0" lang="zh-CN" altLang="en-US" sz="1200" b="0" i="0" u="none" strike="noStrike" kern="1200" cap="none" spc="0" normalizeH="0" baseline="0" noProof="0">
                <a:ln>
                  <a:noFill/>
                </a:ln>
                <a:solidFill>
                  <a:srgbClr val="898989"/>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微软雅黑" panose="020B0503020204020204" pitchFamily="34" charset="-122"/>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30079" y="1344316"/>
            <a:ext cx="5565696" cy="3801783"/>
          </a:xfrm>
        </p:spPr>
        <p:txBody>
          <a:bodyPr/>
          <a:lstStyle>
            <a:lvl1pPr>
              <a:defRPr sz="3135"/>
            </a:lvl1pPr>
            <a:lvl2pPr>
              <a:defRPr sz="2690"/>
            </a:lvl2pPr>
            <a:lvl3pPr>
              <a:defRPr sz="2240"/>
            </a:lvl3pPr>
            <a:lvl4pPr>
              <a:defRPr sz="2015"/>
            </a:lvl4pPr>
            <a:lvl5pPr>
              <a:defRPr sz="2015"/>
            </a:lvl5pPr>
            <a:lvl6pPr>
              <a:defRPr sz="2015"/>
            </a:lvl6pPr>
            <a:lvl7pPr>
              <a:defRPr sz="2015"/>
            </a:lvl7pPr>
            <a:lvl8pPr>
              <a:defRPr sz="2015"/>
            </a:lvl8pPr>
            <a:lvl9pPr>
              <a:defRPr sz="2015"/>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405801" y="1344316"/>
            <a:ext cx="5565696" cy="3801783"/>
          </a:xfrm>
        </p:spPr>
        <p:txBody>
          <a:bodyPr/>
          <a:lstStyle>
            <a:lvl1pPr>
              <a:defRPr sz="3135"/>
            </a:lvl1pPr>
            <a:lvl2pPr>
              <a:defRPr sz="2690"/>
            </a:lvl2pPr>
            <a:lvl3pPr>
              <a:defRPr sz="2240"/>
            </a:lvl3pPr>
            <a:lvl4pPr>
              <a:defRPr sz="2015"/>
            </a:lvl4pPr>
            <a:lvl5pPr>
              <a:defRPr sz="2015"/>
            </a:lvl5pPr>
            <a:lvl6pPr>
              <a:defRPr sz="2015"/>
            </a:lvl6pPr>
            <a:lvl7pPr>
              <a:defRPr sz="2015"/>
            </a:lvl7pPr>
            <a:lvl8pPr>
              <a:defRPr sz="2015"/>
            </a:lvl8pPr>
            <a:lvl9pPr>
              <a:defRPr sz="2015"/>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27AD320-872D-564E-A26B-99C5C97FC653}" type="datetime1">
              <a:rPr kumimoji="0" lang="zh-CN" altLang="en-US" sz="1200" b="0" i="0" u="none" strike="noStrike" kern="1200" cap="none" spc="0" normalizeH="0" baseline="0" noProof="0">
                <a:ln>
                  <a:noFill/>
                </a:ln>
                <a:solidFill>
                  <a:srgbClr val="898989"/>
                </a:solidFill>
                <a:effectLst/>
                <a:uLnTx/>
                <a:uFillTx/>
                <a:latin typeface="+mn-lt"/>
                <a:ea typeface="+mn-ea"/>
                <a:cs typeface="+mn-cs"/>
                <a:sym typeface="微软雅黑" panose="020B0503020204020204" pitchFamily="34" charset="-122"/>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微软雅黑" panose="020B0503020204020204" pitchFamily="34" charset="-122"/>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mn-lt"/>
              <a:ea typeface="+mn-ea"/>
              <a:cs typeface="+mn-cs"/>
              <a:sym typeface="微软雅黑" panose="020B0503020204020204" pitchFamily="34" charset="-122"/>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CA2C71-21CD-8248-B123-AC98D02DEB20}" type="slidenum">
              <a:rPr kumimoji="0" lang="zh-CN" altLang="en-US" sz="1200" b="0" i="0" u="none" strike="noStrike" kern="1200" cap="none" spc="0" normalizeH="0" baseline="0" noProof="0">
                <a:ln>
                  <a:noFill/>
                </a:ln>
                <a:solidFill>
                  <a:srgbClr val="898989"/>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微软雅黑" panose="020B0503020204020204" pitchFamily="34" charset="-122"/>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079" y="1289193"/>
            <a:ext cx="5567884" cy="538793"/>
          </a:xfrm>
        </p:spPr>
        <p:txBody>
          <a:bodyPr anchor="b"/>
          <a:lstStyle>
            <a:lvl1pPr marL="0" indent="0">
              <a:buNone/>
              <a:defRPr sz="2690" b="1"/>
            </a:lvl1pPr>
            <a:lvl2pPr marL="511810" indent="0">
              <a:buNone/>
              <a:defRPr sz="2240" b="1"/>
            </a:lvl2pPr>
            <a:lvl3pPr marL="1024255" indent="0">
              <a:buNone/>
              <a:defRPr sz="2015" b="1"/>
            </a:lvl3pPr>
            <a:lvl4pPr marL="1536065" indent="0">
              <a:buNone/>
              <a:defRPr sz="1790" b="1"/>
            </a:lvl4pPr>
            <a:lvl5pPr marL="2048510" indent="0">
              <a:buNone/>
              <a:defRPr sz="1790" b="1"/>
            </a:lvl5pPr>
            <a:lvl6pPr marL="2560320" indent="0">
              <a:buNone/>
              <a:defRPr sz="1790" b="1"/>
            </a:lvl6pPr>
            <a:lvl7pPr marL="3072765" indent="0">
              <a:buNone/>
              <a:defRPr sz="1790" b="1"/>
            </a:lvl7pPr>
            <a:lvl8pPr marL="3584575" indent="0">
              <a:buNone/>
              <a:defRPr sz="1790" b="1"/>
            </a:lvl8pPr>
            <a:lvl9pPr marL="4097020" indent="0">
              <a:buNone/>
              <a:defRPr sz="179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30079" y="1827985"/>
            <a:ext cx="5567884" cy="3318114"/>
          </a:xfrm>
        </p:spPr>
        <p:txBody>
          <a:bodyPr/>
          <a:lstStyle>
            <a:lvl1pPr>
              <a:defRPr sz="2690"/>
            </a:lvl1pPr>
            <a:lvl2pPr>
              <a:defRPr sz="2240"/>
            </a:lvl2pPr>
            <a:lvl3pPr>
              <a:defRPr sz="2015"/>
            </a:lvl3pPr>
            <a:lvl4pPr>
              <a:defRPr sz="1790"/>
            </a:lvl4pPr>
            <a:lvl5pPr>
              <a:defRPr sz="1790"/>
            </a:lvl5pPr>
            <a:lvl6pPr>
              <a:defRPr sz="1790"/>
            </a:lvl6pPr>
            <a:lvl7pPr>
              <a:defRPr sz="1790"/>
            </a:lvl7pPr>
            <a:lvl8pPr>
              <a:defRPr sz="1790"/>
            </a:lvl8pPr>
            <a:lvl9pPr>
              <a:defRPr sz="179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401425" y="1289193"/>
            <a:ext cx="5570071" cy="538793"/>
          </a:xfrm>
        </p:spPr>
        <p:txBody>
          <a:bodyPr anchor="b"/>
          <a:lstStyle>
            <a:lvl1pPr marL="0" indent="0">
              <a:buNone/>
              <a:defRPr sz="2690" b="1"/>
            </a:lvl1pPr>
            <a:lvl2pPr marL="511810" indent="0">
              <a:buNone/>
              <a:defRPr sz="2240" b="1"/>
            </a:lvl2pPr>
            <a:lvl3pPr marL="1024255" indent="0">
              <a:buNone/>
              <a:defRPr sz="2015" b="1"/>
            </a:lvl3pPr>
            <a:lvl4pPr marL="1536065" indent="0">
              <a:buNone/>
              <a:defRPr sz="1790" b="1"/>
            </a:lvl4pPr>
            <a:lvl5pPr marL="2048510" indent="0">
              <a:buNone/>
              <a:defRPr sz="1790" b="1"/>
            </a:lvl5pPr>
            <a:lvl6pPr marL="2560320" indent="0">
              <a:buNone/>
              <a:defRPr sz="1790" b="1"/>
            </a:lvl6pPr>
            <a:lvl7pPr marL="3072765" indent="0">
              <a:buNone/>
              <a:defRPr sz="1790" b="1"/>
            </a:lvl7pPr>
            <a:lvl8pPr marL="3584575" indent="0">
              <a:buNone/>
              <a:defRPr sz="1790" b="1"/>
            </a:lvl8pPr>
            <a:lvl9pPr marL="4097020" indent="0">
              <a:buNone/>
              <a:defRPr sz="179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401425" y="1827985"/>
            <a:ext cx="5570071" cy="3318114"/>
          </a:xfrm>
        </p:spPr>
        <p:txBody>
          <a:bodyPr/>
          <a:lstStyle>
            <a:lvl1pPr>
              <a:defRPr sz="2690"/>
            </a:lvl1pPr>
            <a:lvl2pPr>
              <a:defRPr sz="2240"/>
            </a:lvl2pPr>
            <a:lvl3pPr>
              <a:defRPr sz="2015"/>
            </a:lvl3pPr>
            <a:lvl4pPr>
              <a:defRPr sz="1790"/>
            </a:lvl4pPr>
            <a:lvl5pPr>
              <a:defRPr sz="1790"/>
            </a:lvl5pPr>
            <a:lvl6pPr>
              <a:defRPr sz="1790"/>
            </a:lvl6pPr>
            <a:lvl7pPr>
              <a:defRPr sz="1790"/>
            </a:lvl7pPr>
            <a:lvl8pPr>
              <a:defRPr sz="1790"/>
            </a:lvl8pPr>
            <a:lvl9pPr>
              <a:defRPr sz="179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27AD320-872D-564E-A26B-99C5C97FC653}" type="datetime1">
              <a:rPr kumimoji="0" lang="zh-CN" altLang="en-US" sz="1200" b="0" i="0" u="none" strike="noStrike" kern="1200" cap="none" spc="0" normalizeH="0" baseline="0" noProof="0">
                <a:ln>
                  <a:noFill/>
                </a:ln>
                <a:solidFill>
                  <a:srgbClr val="898989"/>
                </a:solidFill>
                <a:effectLst/>
                <a:uLnTx/>
                <a:uFillTx/>
                <a:latin typeface="+mn-lt"/>
                <a:ea typeface="+mn-ea"/>
                <a:cs typeface="+mn-cs"/>
                <a:sym typeface="微软雅黑" panose="020B0503020204020204" pitchFamily="34" charset="-122"/>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微软雅黑" panose="020B0503020204020204" pitchFamily="34" charset="-122"/>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mn-lt"/>
              <a:ea typeface="+mn-ea"/>
              <a:cs typeface="+mn-cs"/>
              <a:sym typeface="微软雅黑" panose="020B0503020204020204" pitchFamily="34" charset="-122"/>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CA2C71-21CD-8248-B123-AC98D02DEB20}" type="slidenum">
              <a:rPr kumimoji="0" lang="zh-CN" altLang="en-US" sz="1200" b="0" i="0" u="none" strike="noStrike" kern="1200" cap="none" spc="0" normalizeH="0" baseline="0" noProof="0">
                <a:ln>
                  <a:noFill/>
                </a:ln>
                <a:solidFill>
                  <a:srgbClr val="898989"/>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微软雅黑" panose="020B0503020204020204" pitchFamily="34" charset="-122"/>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27AD320-872D-564E-A26B-99C5C97FC653}" type="datetime1">
              <a:rPr kumimoji="0" lang="zh-CN" altLang="en-US" sz="1200" b="0" i="0" u="none" strike="noStrike" kern="1200" cap="none" spc="0" normalizeH="0" baseline="0" noProof="0">
                <a:ln>
                  <a:noFill/>
                </a:ln>
                <a:solidFill>
                  <a:srgbClr val="898989"/>
                </a:solidFill>
                <a:effectLst/>
                <a:uLnTx/>
                <a:uFillTx/>
                <a:latin typeface="+mn-lt"/>
                <a:ea typeface="+mn-ea"/>
                <a:cs typeface="+mn-cs"/>
                <a:sym typeface="微软雅黑" panose="020B0503020204020204" pitchFamily="34" charset="-122"/>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微软雅黑" panose="020B0503020204020204" pitchFamily="34" charset="-122"/>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mn-lt"/>
              <a:ea typeface="+mn-ea"/>
              <a:cs typeface="+mn-cs"/>
              <a:sym typeface="微软雅黑" panose="020B0503020204020204" pitchFamily="34" charset="-122"/>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CA2C71-21CD-8248-B123-AC98D02DEB20}" type="slidenum">
              <a:rPr kumimoji="0" lang="zh-CN" altLang="en-US" sz="1200" b="0" i="0" u="none" strike="noStrike" kern="1200" cap="none" spc="0" normalizeH="0" baseline="0" noProof="0">
                <a:ln>
                  <a:noFill/>
                </a:ln>
                <a:solidFill>
                  <a:srgbClr val="898989"/>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微软雅黑" panose="020B0503020204020204" pitchFamily="34" charset="-122"/>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27AD320-872D-564E-A26B-99C5C97FC653}" type="datetime1">
              <a:rPr kumimoji="0" lang="zh-CN" altLang="en-US" sz="1200" b="0" i="0" u="none" strike="noStrike" kern="1200" cap="none" spc="0" normalizeH="0" baseline="0" noProof="0">
                <a:ln>
                  <a:noFill/>
                </a:ln>
                <a:solidFill>
                  <a:srgbClr val="898989"/>
                </a:solidFill>
                <a:effectLst/>
                <a:uLnTx/>
                <a:uFillTx/>
                <a:latin typeface="+mn-lt"/>
                <a:ea typeface="+mn-ea"/>
                <a:cs typeface="+mn-cs"/>
                <a:sym typeface="微软雅黑" panose="020B0503020204020204" pitchFamily="34" charset="-122"/>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微软雅黑" panose="020B0503020204020204" pitchFamily="34" charset="-122"/>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mn-lt"/>
              <a:ea typeface="+mn-ea"/>
              <a:cs typeface="+mn-cs"/>
              <a:sym typeface="微软雅黑" panose="020B0503020204020204" pitchFamily="34" charset="-122"/>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CA2C71-21CD-8248-B123-AC98D02DEB20}" type="slidenum">
              <a:rPr kumimoji="0" lang="zh-CN" altLang="en-US" sz="1200" b="0" i="0" u="none" strike="noStrike" kern="1200" cap="none" spc="0" normalizeH="0" baseline="0" noProof="0">
                <a:ln>
                  <a:noFill/>
                </a:ln>
                <a:solidFill>
                  <a:srgbClr val="898989"/>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微软雅黑" panose="020B0503020204020204" pitchFamily="34" charset="-122"/>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079" y="229388"/>
            <a:ext cx="4145831" cy="976229"/>
          </a:xfrm>
        </p:spPr>
        <p:txBody>
          <a:bodyPr anchor="b"/>
          <a:lstStyle>
            <a:lvl1pPr algn="l">
              <a:defRPr sz="224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926866" y="229388"/>
            <a:ext cx="7044630" cy="4916711"/>
          </a:xfrm>
        </p:spPr>
        <p:txBody>
          <a:bodyPr/>
          <a:lstStyle>
            <a:lvl1pPr>
              <a:defRPr sz="3585"/>
            </a:lvl1pPr>
            <a:lvl2pPr>
              <a:defRPr sz="3135"/>
            </a:lvl2pPr>
            <a:lvl3pPr>
              <a:defRPr sz="2690"/>
            </a:lvl3pPr>
            <a:lvl4pPr>
              <a:defRPr sz="2240"/>
            </a:lvl4pPr>
            <a:lvl5pPr>
              <a:defRPr sz="2240"/>
            </a:lvl5pPr>
            <a:lvl6pPr>
              <a:defRPr sz="2240"/>
            </a:lvl6pPr>
            <a:lvl7pPr>
              <a:defRPr sz="2240"/>
            </a:lvl7pPr>
            <a:lvl8pPr>
              <a:defRPr sz="2240"/>
            </a:lvl8pPr>
            <a:lvl9pPr>
              <a:defRPr sz="224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30079" y="1205617"/>
            <a:ext cx="4145831" cy="3940482"/>
          </a:xfrm>
        </p:spPr>
        <p:txBody>
          <a:bodyPr/>
          <a:lstStyle>
            <a:lvl1pPr marL="0" indent="0">
              <a:buNone/>
              <a:defRPr sz="1570"/>
            </a:lvl1pPr>
            <a:lvl2pPr marL="511810" indent="0">
              <a:buNone/>
              <a:defRPr sz="1345"/>
            </a:lvl2pPr>
            <a:lvl3pPr marL="1024255" indent="0">
              <a:buNone/>
              <a:defRPr sz="1120"/>
            </a:lvl3pPr>
            <a:lvl4pPr marL="1536065" indent="0">
              <a:buNone/>
              <a:defRPr sz="1010"/>
            </a:lvl4pPr>
            <a:lvl5pPr marL="2048510" indent="0">
              <a:buNone/>
              <a:defRPr sz="1010"/>
            </a:lvl5pPr>
            <a:lvl6pPr marL="2560320" indent="0">
              <a:buNone/>
              <a:defRPr sz="1010"/>
            </a:lvl6pPr>
            <a:lvl7pPr marL="3072765" indent="0">
              <a:buNone/>
              <a:defRPr sz="1010"/>
            </a:lvl7pPr>
            <a:lvl8pPr marL="3584575" indent="0">
              <a:buNone/>
              <a:defRPr sz="1010"/>
            </a:lvl8pPr>
            <a:lvl9pPr marL="4097020" indent="0">
              <a:buNone/>
              <a:defRPr sz="101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27AD320-872D-564E-A26B-99C5C97FC653}" type="datetime1">
              <a:rPr kumimoji="0" lang="zh-CN" altLang="en-US" sz="1200" b="0" i="0" u="none" strike="noStrike" kern="1200" cap="none" spc="0" normalizeH="0" baseline="0" noProof="0">
                <a:ln>
                  <a:noFill/>
                </a:ln>
                <a:solidFill>
                  <a:srgbClr val="898989"/>
                </a:solidFill>
                <a:effectLst/>
                <a:uLnTx/>
                <a:uFillTx/>
                <a:latin typeface="+mn-lt"/>
                <a:ea typeface="+mn-ea"/>
                <a:cs typeface="+mn-cs"/>
                <a:sym typeface="微软雅黑" panose="020B0503020204020204" pitchFamily="34" charset="-122"/>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微软雅黑" panose="020B0503020204020204" pitchFamily="34" charset="-122"/>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mn-lt"/>
              <a:ea typeface="+mn-ea"/>
              <a:cs typeface="+mn-cs"/>
              <a:sym typeface="微软雅黑" panose="020B0503020204020204" pitchFamily="34" charset="-122"/>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CA2C71-21CD-8248-B123-AC98D02DEB20}" type="slidenum">
              <a:rPr kumimoji="0" lang="zh-CN" altLang="en-US" sz="1200" b="0" i="0" u="none" strike="noStrike" kern="1200" cap="none" spc="0" normalizeH="0" baseline="0" noProof="0">
                <a:ln>
                  <a:noFill/>
                </a:ln>
                <a:solidFill>
                  <a:srgbClr val="898989"/>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微软雅黑" panose="020B0503020204020204" pitchFamily="34"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fontAlgn="auto">
              <a:defRPr/>
            </a:pPr>
            <a:fld id="{1D8F49A4-5B08-46FE-8377-0380DAB943C8}" type="datetimeFigureOut">
              <a:rPr lang="zh-CN" altLang="en-US" strike="noStrike" noProof="1">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defRPr/>
            </a:pPr>
            <a:endParaRPr lang="zh-CN" altLang="en-US" strike="noStrike" noProof="1"/>
          </a:p>
        </p:txBody>
      </p:sp>
      <p:sp>
        <p:nvSpPr>
          <p:cNvPr id="6" name="灯片编号占位符 5"/>
          <p:cNvSpPr>
            <a:spLocks noGrp="1"/>
          </p:cNvSpPr>
          <p:nvPr>
            <p:ph type="sldNum" sz="quarter" idx="12"/>
          </p:nvPr>
        </p:nvSpPr>
        <p:spPr/>
        <p:txBody>
          <a:bodyPr/>
          <a:p>
            <a:pPr fontAlgn="auto">
              <a:defRPr/>
            </a:pPr>
            <a:fld id="{4A80FF05-78EF-4855-B09A-306253117D12}" type="slidenum">
              <a:rPr lang="zh-CN" altLang="en-US" strike="noStrike" noProof="1">
                <a:latin typeface="+mn-lt"/>
                <a:ea typeface="+mn-ea"/>
                <a:cs typeface="+mn-cs"/>
              </a:rPr>
            </a:fld>
            <a:endParaRPr lang="zh-CN" altLang="en-US" strike="noStrike" noProof="1"/>
          </a:p>
        </p:txBody>
      </p:sp>
    </p:spTree>
  </p:cSld>
  <p:clrMapOvr>
    <a:masterClrMapping/>
  </p:clrMapOvr>
  <p:transition spd="slow"/>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469997" y="4032949"/>
            <a:ext cx="7560945" cy="476557"/>
          </a:xfrm>
        </p:spPr>
        <p:txBody>
          <a:bodyPr anchor="b"/>
          <a:lstStyle>
            <a:lvl1pPr algn="l">
              <a:defRPr sz="224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469997" y="515677"/>
            <a:ext cx="7560945" cy="3456813"/>
          </a:xfrm>
        </p:spPr>
        <p:txBody>
          <a:bodyPr vert="horz" wrap="square" lIns="91440" tIns="45720" rIns="91440" bIns="45720" numCol="1" anchor="t" anchorCtr="0" compatLnSpc="1"/>
          <a:lstStyle>
            <a:lvl1pPr marL="0" indent="0">
              <a:buNone/>
              <a:defRPr sz="3585"/>
            </a:lvl1pPr>
            <a:lvl2pPr marL="511810" indent="0">
              <a:buNone/>
              <a:defRPr sz="3135"/>
            </a:lvl2pPr>
            <a:lvl3pPr marL="1024255" indent="0">
              <a:buNone/>
              <a:defRPr sz="2690"/>
            </a:lvl3pPr>
            <a:lvl4pPr marL="1536065" indent="0">
              <a:buNone/>
              <a:defRPr sz="2240"/>
            </a:lvl4pPr>
            <a:lvl5pPr marL="2048510" indent="0">
              <a:buNone/>
              <a:defRPr sz="2240"/>
            </a:lvl5pPr>
            <a:lvl6pPr marL="2560320" indent="0">
              <a:buNone/>
              <a:defRPr sz="2240"/>
            </a:lvl6pPr>
            <a:lvl7pPr marL="3072765" indent="0">
              <a:buNone/>
              <a:defRPr sz="2240"/>
            </a:lvl7pPr>
            <a:lvl8pPr marL="3584575" indent="0">
              <a:buNone/>
              <a:defRPr sz="2240"/>
            </a:lvl8pPr>
            <a:lvl9pPr marL="4097020" indent="0">
              <a:buNone/>
              <a:defRPr sz="224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sym typeface="Calibri" panose="020F0502020204030204" pitchFamily="34" charset="0"/>
            </a:endParaRPr>
          </a:p>
        </p:txBody>
      </p:sp>
      <p:sp>
        <p:nvSpPr>
          <p:cNvPr id="4" name="文本占位符 3"/>
          <p:cNvSpPr>
            <a:spLocks noGrp="1"/>
          </p:cNvSpPr>
          <p:nvPr>
            <p:ph type="body" sz="half" idx="2"/>
          </p:nvPr>
        </p:nvSpPr>
        <p:spPr>
          <a:xfrm>
            <a:off x="2469997" y="4509505"/>
            <a:ext cx="7560945" cy="675714"/>
          </a:xfrm>
        </p:spPr>
        <p:txBody>
          <a:bodyPr/>
          <a:lstStyle>
            <a:lvl1pPr marL="0" indent="0">
              <a:buNone/>
              <a:defRPr sz="1570"/>
            </a:lvl1pPr>
            <a:lvl2pPr marL="511810" indent="0">
              <a:buNone/>
              <a:defRPr sz="1345"/>
            </a:lvl2pPr>
            <a:lvl3pPr marL="1024255" indent="0">
              <a:buNone/>
              <a:defRPr sz="1120"/>
            </a:lvl3pPr>
            <a:lvl4pPr marL="1536065" indent="0">
              <a:buNone/>
              <a:defRPr sz="1010"/>
            </a:lvl4pPr>
            <a:lvl5pPr marL="2048510" indent="0">
              <a:buNone/>
              <a:defRPr sz="1010"/>
            </a:lvl5pPr>
            <a:lvl6pPr marL="2560320" indent="0">
              <a:buNone/>
              <a:defRPr sz="1010"/>
            </a:lvl6pPr>
            <a:lvl7pPr marL="3072765" indent="0">
              <a:buNone/>
              <a:defRPr sz="1010"/>
            </a:lvl7pPr>
            <a:lvl8pPr marL="3584575" indent="0">
              <a:buNone/>
              <a:defRPr sz="1010"/>
            </a:lvl8pPr>
            <a:lvl9pPr marL="4097020" indent="0">
              <a:buNone/>
              <a:defRPr sz="101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27AD320-872D-564E-A26B-99C5C97FC653}" type="datetime1">
              <a:rPr kumimoji="0" lang="zh-CN" altLang="en-US" sz="1200" b="0" i="0" u="none" strike="noStrike" kern="1200" cap="none" spc="0" normalizeH="0" baseline="0" noProof="0">
                <a:ln>
                  <a:noFill/>
                </a:ln>
                <a:solidFill>
                  <a:srgbClr val="898989"/>
                </a:solidFill>
                <a:effectLst/>
                <a:uLnTx/>
                <a:uFillTx/>
                <a:latin typeface="+mn-lt"/>
                <a:ea typeface="+mn-ea"/>
                <a:cs typeface="+mn-cs"/>
                <a:sym typeface="微软雅黑" panose="020B0503020204020204" pitchFamily="34" charset="-122"/>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微软雅黑" panose="020B0503020204020204" pitchFamily="34" charset="-122"/>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mn-lt"/>
              <a:ea typeface="+mn-ea"/>
              <a:cs typeface="+mn-cs"/>
              <a:sym typeface="微软雅黑" panose="020B0503020204020204" pitchFamily="34" charset="-122"/>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CA2C71-21CD-8248-B123-AC98D02DEB20}" type="slidenum">
              <a:rPr kumimoji="0" lang="zh-CN" altLang="en-US" sz="1200" b="0" i="0" u="none" strike="noStrike" kern="1200" cap="none" spc="0" normalizeH="0" baseline="0" noProof="0">
                <a:ln>
                  <a:noFill/>
                </a:ln>
                <a:solidFill>
                  <a:srgbClr val="898989"/>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微软雅黑" panose="020B0503020204020204" pitchFamily="34" charset="-122"/>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27AD320-872D-564E-A26B-99C5C97FC653}" type="datetime1">
              <a:rPr kumimoji="0" lang="zh-CN" altLang="en-US" sz="1200" b="0" i="0" u="none" strike="noStrike" kern="1200" cap="none" spc="0" normalizeH="0" baseline="0" noProof="0">
                <a:ln>
                  <a:noFill/>
                </a:ln>
                <a:solidFill>
                  <a:srgbClr val="898989"/>
                </a:solidFill>
                <a:effectLst/>
                <a:uLnTx/>
                <a:uFillTx/>
                <a:latin typeface="+mn-lt"/>
                <a:ea typeface="+mn-ea"/>
                <a:cs typeface="+mn-cs"/>
                <a:sym typeface="微软雅黑" panose="020B0503020204020204" pitchFamily="34" charset="-122"/>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微软雅黑" panose="020B0503020204020204" pitchFamily="34" charset="-122"/>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mn-lt"/>
              <a:ea typeface="+mn-ea"/>
              <a:cs typeface="+mn-cs"/>
              <a:sym typeface="微软雅黑" panose="020B0503020204020204" pitchFamily="34" charset="-122"/>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CA2C71-21CD-8248-B123-AC98D02DEB20}" type="slidenum">
              <a:rPr kumimoji="0" lang="zh-CN" altLang="en-US" sz="1200" b="0" i="0" u="none" strike="noStrike" kern="1200" cap="none" spc="0" normalizeH="0" baseline="0" noProof="0">
                <a:ln>
                  <a:noFill/>
                </a:ln>
                <a:solidFill>
                  <a:srgbClr val="898989"/>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微软雅黑" panose="020B0503020204020204" pitchFamily="34" charset="-122"/>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36142" y="231165"/>
            <a:ext cx="2835354" cy="491493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30079" y="231165"/>
            <a:ext cx="8296037" cy="4914934"/>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27AD320-872D-564E-A26B-99C5C97FC653}" type="datetime1">
              <a:rPr kumimoji="0" lang="zh-CN" altLang="en-US" sz="1200" b="0" i="0" u="none" strike="noStrike" kern="1200" cap="none" spc="0" normalizeH="0" baseline="0" noProof="0">
                <a:ln>
                  <a:noFill/>
                </a:ln>
                <a:solidFill>
                  <a:srgbClr val="898989"/>
                </a:solidFill>
                <a:effectLst/>
                <a:uLnTx/>
                <a:uFillTx/>
                <a:latin typeface="+mn-lt"/>
                <a:ea typeface="+mn-ea"/>
                <a:cs typeface="+mn-cs"/>
                <a:sym typeface="微软雅黑" panose="020B0503020204020204" pitchFamily="34" charset="-122"/>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微软雅黑" panose="020B0503020204020204" pitchFamily="34" charset="-122"/>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mn-lt"/>
              <a:ea typeface="+mn-ea"/>
              <a:cs typeface="+mn-cs"/>
              <a:sym typeface="微软雅黑" panose="020B0503020204020204" pitchFamily="34" charset="-122"/>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CA2C71-21CD-8248-B123-AC98D02DEB20}" type="slidenum">
              <a:rPr kumimoji="0" lang="zh-CN" altLang="en-US" sz="1200" b="0" i="0" u="none" strike="noStrike" kern="1200" cap="none" spc="0" normalizeH="0" baseline="0" noProof="0">
                <a:ln>
                  <a:noFill/>
                </a:ln>
                <a:solidFill>
                  <a:srgbClr val="898989"/>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微软雅黑" panose="020B0503020204020204" pitchFamily="34"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95439" y="3702010"/>
            <a:ext cx="10711339" cy="1144205"/>
          </a:xfrm>
        </p:spPr>
        <p:txBody>
          <a:bodyPr anchor="t"/>
          <a:lstStyle>
            <a:lvl1pPr algn="l">
              <a:defRPr sz="53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995439" y="2441780"/>
            <a:ext cx="10711339" cy="1260227"/>
          </a:xfrm>
        </p:spPr>
        <p:txBody>
          <a:bodyPr anchor="b"/>
          <a:lstStyle>
            <a:lvl1pPr marL="0" indent="0">
              <a:buNone/>
              <a:defRPr sz="2400">
                <a:solidFill>
                  <a:schemeClr val="tx1">
                    <a:tint val="75000"/>
                  </a:schemeClr>
                </a:solidFill>
              </a:defRPr>
            </a:lvl1pPr>
            <a:lvl2pPr marL="587375" indent="0">
              <a:buNone/>
              <a:defRPr sz="2200">
                <a:solidFill>
                  <a:schemeClr val="tx1">
                    <a:tint val="75000"/>
                  </a:schemeClr>
                </a:solidFill>
              </a:defRPr>
            </a:lvl2pPr>
            <a:lvl3pPr marL="1174750" indent="0">
              <a:buNone/>
              <a:defRPr sz="1900">
                <a:solidFill>
                  <a:schemeClr val="tx1">
                    <a:tint val="75000"/>
                  </a:schemeClr>
                </a:solidFill>
              </a:defRPr>
            </a:lvl3pPr>
            <a:lvl4pPr marL="1762125" indent="0">
              <a:buNone/>
              <a:defRPr sz="1800">
                <a:solidFill>
                  <a:schemeClr val="tx1">
                    <a:tint val="75000"/>
                  </a:schemeClr>
                </a:solidFill>
              </a:defRPr>
            </a:lvl4pPr>
            <a:lvl5pPr marL="2349500" indent="0">
              <a:buNone/>
              <a:defRPr sz="1800">
                <a:solidFill>
                  <a:schemeClr val="tx1">
                    <a:tint val="75000"/>
                  </a:schemeClr>
                </a:solidFill>
              </a:defRPr>
            </a:lvl5pPr>
            <a:lvl6pPr marL="2936875" indent="0">
              <a:buNone/>
              <a:defRPr sz="1800">
                <a:solidFill>
                  <a:schemeClr val="tx1">
                    <a:tint val="75000"/>
                  </a:schemeClr>
                </a:solidFill>
              </a:defRPr>
            </a:lvl6pPr>
            <a:lvl7pPr marL="3524250" indent="0">
              <a:buNone/>
              <a:defRPr sz="1800">
                <a:solidFill>
                  <a:schemeClr val="tx1">
                    <a:tint val="75000"/>
                  </a:schemeClr>
                </a:solidFill>
              </a:defRPr>
            </a:lvl7pPr>
            <a:lvl8pPr marL="4111625" indent="0">
              <a:buNone/>
              <a:defRPr sz="1800">
                <a:solidFill>
                  <a:schemeClr val="tx1">
                    <a:tint val="75000"/>
                  </a:schemeClr>
                </a:solidFill>
              </a:defRPr>
            </a:lvl8pPr>
            <a:lvl9pPr marL="4699000" indent="0">
              <a:buNone/>
              <a:defRPr sz="18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fontAlgn="auto">
              <a:defRPr/>
            </a:pPr>
            <a:fld id="{1D8F49A4-5B08-46FE-8377-0380DAB943C8}" type="datetimeFigureOut">
              <a:rPr lang="zh-CN" altLang="en-US" strike="noStrike" noProof="1">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defRPr/>
            </a:pPr>
            <a:endParaRPr lang="zh-CN" altLang="en-US" strike="noStrike" noProof="1"/>
          </a:p>
        </p:txBody>
      </p:sp>
      <p:sp>
        <p:nvSpPr>
          <p:cNvPr id="6" name="灯片编号占位符 5"/>
          <p:cNvSpPr>
            <a:spLocks noGrp="1"/>
          </p:cNvSpPr>
          <p:nvPr>
            <p:ph type="sldNum" sz="quarter" idx="12"/>
          </p:nvPr>
        </p:nvSpPr>
        <p:spPr/>
        <p:txBody>
          <a:bodyPr/>
          <a:p>
            <a:pPr fontAlgn="auto">
              <a:defRPr/>
            </a:pPr>
            <a:fld id="{4A80FF05-78EF-4855-B09A-306253117D12}" type="slidenum">
              <a:rPr lang="zh-CN" altLang="en-US" strike="noStrike" noProof="1">
                <a:latin typeface="+mn-lt"/>
                <a:ea typeface="+mn-ea"/>
                <a:cs typeface="+mn-cs"/>
              </a:rPr>
            </a:fld>
            <a:endParaRPr lang="zh-CN" altLang="en-US" strike="noStrike" noProof="1"/>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30083" y="1344247"/>
            <a:ext cx="5565696" cy="3802020"/>
          </a:xfrm>
        </p:spPr>
        <p:txBody>
          <a:bodyPr/>
          <a:lstStyle>
            <a:lvl1pPr>
              <a:defRPr sz="3700"/>
            </a:lvl1pPr>
            <a:lvl2pPr>
              <a:defRPr sz="3000"/>
            </a:lvl2pPr>
            <a:lvl3pPr>
              <a:defRPr sz="2400"/>
            </a:lvl3pPr>
            <a:lvl4pPr>
              <a:defRPr sz="2200"/>
            </a:lvl4pPr>
            <a:lvl5pPr>
              <a:defRPr sz="2200"/>
            </a:lvl5pPr>
            <a:lvl6pPr>
              <a:defRPr sz="2200"/>
            </a:lvl6pPr>
            <a:lvl7pPr>
              <a:defRPr sz="2200"/>
            </a:lvl7pPr>
            <a:lvl8pPr>
              <a:defRPr sz="2200"/>
            </a:lvl8pPr>
            <a:lvl9pPr>
              <a:defRPr sz="22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405803" y="1344247"/>
            <a:ext cx="5565696" cy="3802020"/>
          </a:xfrm>
        </p:spPr>
        <p:txBody>
          <a:bodyPr/>
          <a:lstStyle>
            <a:lvl1pPr>
              <a:defRPr sz="3700"/>
            </a:lvl1pPr>
            <a:lvl2pPr>
              <a:defRPr sz="3000"/>
            </a:lvl2pPr>
            <a:lvl3pPr>
              <a:defRPr sz="2400"/>
            </a:lvl3pPr>
            <a:lvl4pPr>
              <a:defRPr sz="2200"/>
            </a:lvl4pPr>
            <a:lvl5pPr>
              <a:defRPr sz="2200"/>
            </a:lvl5pPr>
            <a:lvl6pPr>
              <a:defRPr sz="2200"/>
            </a:lvl6pPr>
            <a:lvl7pPr>
              <a:defRPr sz="2200"/>
            </a:lvl7pPr>
            <a:lvl8pPr>
              <a:defRPr sz="2200"/>
            </a:lvl8pPr>
            <a:lvl9pPr>
              <a:defRPr sz="22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fontAlgn="auto">
              <a:defRPr/>
            </a:pPr>
            <a:fld id="{1D8F49A4-5B08-46FE-8377-0380DAB943C8}" type="datetimeFigureOut">
              <a:rPr lang="zh-CN" altLang="en-US" strike="noStrike" noProof="1">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p>
            <a:pPr fontAlgn="auto">
              <a:defRPr/>
            </a:pPr>
            <a:endParaRPr lang="zh-CN" altLang="en-US" strike="noStrike" noProof="1"/>
          </a:p>
        </p:txBody>
      </p:sp>
      <p:sp>
        <p:nvSpPr>
          <p:cNvPr id="7" name="灯片编号占位符 6"/>
          <p:cNvSpPr>
            <a:spLocks noGrp="1"/>
          </p:cNvSpPr>
          <p:nvPr>
            <p:ph type="sldNum" sz="quarter" idx="12"/>
          </p:nvPr>
        </p:nvSpPr>
        <p:spPr/>
        <p:txBody>
          <a:bodyPr/>
          <a:p>
            <a:pPr fontAlgn="auto">
              <a:defRPr/>
            </a:pPr>
            <a:fld id="{4A80FF05-78EF-4855-B09A-306253117D12}" type="slidenum">
              <a:rPr lang="zh-CN" altLang="en-US" strike="noStrike" noProof="1">
                <a:latin typeface="+mn-lt"/>
                <a:ea typeface="+mn-ea"/>
                <a:cs typeface="+mn-cs"/>
              </a:rPr>
            </a:fld>
            <a:endParaRPr lang="zh-CN" altLang="en-US" strike="noStrike" noProof="1"/>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30085" y="1289568"/>
            <a:ext cx="5567885" cy="537430"/>
          </a:xfrm>
        </p:spPr>
        <p:txBody>
          <a:bodyPr anchor="b"/>
          <a:lstStyle>
            <a:lvl1pPr marL="0" indent="0">
              <a:buNone/>
              <a:defRPr sz="3000" b="1"/>
            </a:lvl1pPr>
            <a:lvl2pPr marL="587375" indent="0">
              <a:buNone/>
              <a:defRPr sz="2400" b="1"/>
            </a:lvl2pPr>
            <a:lvl3pPr marL="1174750" indent="0">
              <a:buNone/>
              <a:defRPr sz="2200" b="1"/>
            </a:lvl3pPr>
            <a:lvl4pPr marL="1762125" indent="0">
              <a:buNone/>
              <a:defRPr sz="1900" b="1"/>
            </a:lvl4pPr>
            <a:lvl5pPr marL="2349500" indent="0">
              <a:buNone/>
              <a:defRPr sz="1900" b="1"/>
            </a:lvl5pPr>
            <a:lvl6pPr marL="2936875" indent="0">
              <a:buNone/>
              <a:defRPr sz="1900" b="1"/>
            </a:lvl6pPr>
            <a:lvl7pPr marL="3524250" indent="0">
              <a:buNone/>
              <a:defRPr sz="1900" b="1"/>
            </a:lvl7pPr>
            <a:lvl8pPr marL="4111625" indent="0">
              <a:buNone/>
              <a:defRPr sz="1900" b="1"/>
            </a:lvl8pPr>
            <a:lvl9pPr marL="4699000" indent="0">
              <a:buNone/>
              <a:defRPr sz="19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630085" y="1826998"/>
            <a:ext cx="5567885" cy="3319264"/>
          </a:xfrm>
        </p:spPr>
        <p:txBody>
          <a:bodyPr/>
          <a:lstStyle>
            <a:lvl1pPr>
              <a:defRPr sz="3000"/>
            </a:lvl1pPr>
            <a:lvl2pPr>
              <a:defRPr sz="2400"/>
            </a:lvl2pPr>
            <a:lvl3pPr>
              <a:defRPr sz="2200"/>
            </a:lvl3pPr>
            <a:lvl4pPr>
              <a:defRPr sz="1900"/>
            </a:lvl4pPr>
            <a:lvl5pPr>
              <a:defRPr sz="1900"/>
            </a:lvl5pPr>
            <a:lvl6pPr>
              <a:defRPr sz="1900"/>
            </a:lvl6pPr>
            <a:lvl7pPr>
              <a:defRPr sz="1900"/>
            </a:lvl7pPr>
            <a:lvl8pPr>
              <a:defRPr sz="1900"/>
            </a:lvl8pPr>
            <a:lvl9pPr>
              <a:defRPr sz="19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401437" y="1289568"/>
            <a:ext cx="5570071" cy="537430"/>
          </a:xfrm>
        </p:spPr>
        <p:txBody>
          <a:bodyPr anchor="b"/>
          <a:lstStyle>
            <a:lvl1pPr marL="0" indent="0">
              <a:buNone/>
              <a:defRPr sz="3000" b="1"/>
            </a:lvl1pPr>
            <a:lvl2pPr marL="587375" indent="0">
              <a:buNone/>
              <a:defRPr sz="2400" b="1"/>
            </a:lvl2pPr>
            <a:lvl3pPr marL="1174750" indent="0">
              <a:buNone/>
              <a:defRPr sz="2200" b="1"/>
            </a:lvl3pPr>
            <a:lvl4pPr marL="1762125" indent="0">
              <a:buNone/>
              <a:defRPr sz="1900" b="1"/>
            </a:lvl4pPr>
            <a:lvl5pPr marL="2349500" indent="0">
              <a:buNone/>
              <a:defRPr sz="1900" b="1"/>
            </a:lvl5pPr>
            <a:lvl6pPr marL="2936875" indent="0">
              <a:buNone/>
              <a:defRPr sz="1900" b="1"/>
            </a:lvl6pPr>
            <a:lvl7pPr marL="3524250" indent="0">
              <a:buNone/>
              <a:defRPr sz="1900" b="1"/>
            </a:lvl7pPr>
            <a:lvl8pPr marL="4111625" indent="0">
              <a:buNone/>
              <a:defRPr sz="1900" b="1"/>
            </a:lvl8pPr>
            <a:lvl9pPr marL="4699000" indent="0">
              <a:buNone/>
              <a:defRPr sz="19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401437" y="1826998"/>
            <a:ext cx="5570071" cy="3319264"/>
          </a:xfrm>
        </p:spPr>
        <p:txBody>
          <a:bodyPr/>
          <a:lstStyle>
            <a:lvl1pPr>
              <a:defRPr sz="3000"/>
            </a:lvl1pPr>
            <a:lvl2pPr>
              <a:defRPr sz="2400"/>
            </a:lvl2pPr>
            <a:lvl3pPr>
              <a:defRPr sz="2200"/>
            </a:lvl3pPr>
            <a:lvl4pPr>
              <a:defRPr sz="1900"/>
            </a:lvl4pPr>
            <a:lvl5pPr>
              <a:defRPr sz="1900"/>
            </a:lvl5pPr>
            <a:lvl6pPr>
              <a:defRPr sz="1900"/>
            </a:lvl6pPr>
            <a:lvl7pPr>
              <a:defRPr sz="1900"/>
            </a:lvl7pPr>
            <a:lvl8pPr>
              <a:defRPr sz="1900"/>
            </a:lvl8pPr>
            <a:lvl9pPr>
              <a:defRPr sz="19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fontAlgn="auto">
              <a:defRPr/>
            </a:pPr>
            <a:fld id="{1D8F49A4-5B08-46FE-8377-0380DAB943C8}" type="datetimeFigureOut">
              <a:rPr lang="zh-CN" altLang="en-US" strike="noStrike" noProof="1">
                <a:latin typeface="+mn-lt"/>
                <a:ea typeface="+mn-ea"/>
                <a:cs typeface="+mn-cs"/>
              </a:rPr>
            </a:fld>
            <a:endParaRPr lang="zh-CN" altLang="en-US" strike="noStrike" noProof="1"/>
          </a:p>
        </p:txBody>
      </p:sp>
      <p:sp>
        <p:nvSpPr>
          <p:cNvPr id="8" name="页脚占位符 7"/>
          <p:cNvSpPr>
            <a:spLocks noGrp="1"/>
          </p:cNvSpPr>
          <p:nvPr>
            <p:ph type="ftr" sz="quarter" idx="11"/>
          </p:nvPr>
        </p:nvSpPr>
        <p:spPr/>
        <p:txBody>
          <a:bodyPr/>
          <a:p>
            <a:pPr fontAlgn="auto">
              <a:defRPr/>
            </a:pPr>
            <a:endParaRPr lang="zh-CN" altLang="en-US" strike="noStrike" noProof="1"/>
          </a:p>
        </p:txBody>
      </p:sp>
      <p:sp>
        <p:nvSpPr>
          <p:cNvPr id="9" name="灯片编号占位符 8"/>
          <p:cNvSpPr>
            <a:spLocks noGrp="1"/>
          </p:cNvSpPr>
          <p:nvPr>
            <p:ph type="sldNum" sz="quarter" idx="12"/>
          </p:nvPr>
        </p:nvSpPr>
        <p:spPr/>
        <p:txBody>
          <a:bodyPr/>
          <a:p>
            <a:pPr fontAlgn="auto">
              <a:defRPr/>
            </a:pPr>
            <a:fld id="{4A80FF05-78EF-4855-B09A-306253117D12}" type="slidenum">
              <a:rPr lang="zh-CN" altLang="en-US" strike="noStrike" noProof="1">
                <a:latin typeface="+mn-lt"/>
                <a:ea typeface="+mn-ea"/>
                <a:cs typeface="+mn-cs"/>
              </a:rPr>
            </a:fld>
            <a:endParaRPr lang="zh-CN" altLang="en-US" strike="noStrike" noProof="1"/>
          </a:p>
        </p:txBody>
      </p:sp>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defRPr/>
            </a:pPr>
            <a:fld id="{1D8F49A4-5B08-46FE-8377-0380DAB943C8}" type="datetimeFigureOut">
              <a:rPr lang="zh-CN" altLang="en-US" strike="noStrike" noProof="1">
                <a:latin typeface="+mn-lt"/>
                <a:ea typeface="+mn-ea"/>
                <a:cs typeface="+mn-cs"/>
              </a:rPr>
            </a:fld>
            <a:endParaRPr lang="zh-CN" altLang="en-US" strike="noStrike" noProof="1"/>
          </a:p>
        </p:txBody>
      </p:sp>
      <p:sp>
        <p:nvSpPr>
          <p:cNvPr id="4" name="页脚占位符 3"/>
          <p:cNvSpPr>
            <a:spLocks noGrp="1"/>
          </p:cNvSpPr>
          <p:nvPr>
            <p:ph type="ftr" sz="quarter" idx="11"/>
          </p:nvPr>
        </p:nvSpPr>
        <p:spPr/>
        <p:txBody>
          <a:bodyPr/>
          <a:p>
            <a:pPr fontAlgn="auto">
              <a:defRPr/>
            </a:pPr>
            <a:endParaRPr lang="zh-CN" altLang="en-US" strike="noStrike" noProof="1"/>
          </a:p>
        </p:txBody>
      </p:sp>
      <p:sp>
        <p:nvSpPr>
          <p:cNvPr id="5" name="灯片编号占位符 4"/>
          <p:cNvSpPr>
            <a:spLocks noGrp="1"/>
          </p:cNvSpPr>
          <p:nvPr>
            <p:ph type="sldNum" sz="quarter" idx="12"/>
          </p:nvPr>
        </p:nvSpPr>
        <p:spPr/>
        <p:txBody>
          <a:bodyPr/>
          <a:p>
            <a:pPr fontAlgn="auto">
              <a:defRPr/>
            </a:pPr>
            <a:fld id="{4A80FF05-78EF-4855-B09A-306253117D12}" type="slidenum">
              <a:rPr lang="zh-CN" altLang="en-US" strike="noStrike" noProof="1">
                <a:latin typeface="+mn-lt"/>
                <a:ea typeface="+mn-ea"/>
                <a:cs typeface="+mn-cs"/>
              </a:rPr>
            </a:fld>
            <a:endParaRPr lang="zh-CN" altLang="en-US" strike="noStrike" noProof="1"/>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fontAlgn="auto">
              <a:defRPr/>
            </a:pPr>
            <a:fld id="{1D8F49A4-5B08-46FE-8377-0380DAB943C8}" type="datetimeFigureOut">
              <a:rPr lang="zh-CN" altLang="en-US" strike="noStrike" noProof="1">
                <a:latin typeface="+mn-lt"/>
                <a:ea typeface="+mn-ea"/>
                <a:cs typeface="+mn-cs"/>
              </a:rPr>
            </a:fld>
            <a:endParaRPr lang="zh-CN" altLang="en-US" strike="noStrike" noProof="1"/>
          </a:p>
        </p:txBody>
      </p:sp>
      <p:sp>
        <p:nvSpPr>
          <p:cNvPr id="3" name="页脚占位符 2"/>
          <p:cNvSpPr>
            <a:spLocks noGrp="1"/>
          </p:cNvSpPr>
          <p:nvPr>
            <p:ph type="ftr" sz="quarter" idx="11"/>
          </p:nvPr>
        </p:nvSpPr>
        <p:spPr/>
        <p:txBody>
          <a:bodyPr/>
          <a:p>
            <a:pPr fontAlgn="auto">
              <a:defRPr/>
            </a:pPr>
            <a:endParaRPr lang="zh-CN" altLang="en-US" strike="noStrike" noProof="1"/>
          </a:p>
        </p:txBody>
      </p:sp>
      <p:sp>
        <p:nvSpPr>
          <p:cNvPr id="4" name="灯片编号占位符 3"/>
          <p:cNvSpPr>
            <a:spLocks noGrp="1"/>
          </p:cNvSpPr>
          <p:nvPr>
            <p:ph type="sldNum" sz="quarter" idx="12"/>
          </p:nvPr>
        </p:nvSpPr>
        <p:spPr/>
        <p:txBody>
          <a:bodyPr/>
          <a:p>
            <a:pPr fontAlgn="auto">
              <a:defRPr/>
            </a:pPr>
            <a:fld id="{4A80FF05-78EF-4855-B09A-306253117D12}" type="slidenum">
              <a:rPr lang="zh-CN" altLang="en-US" strike="noStrike" noProof="1">
                <a:latin typeface="+mn-lt"/>
                <a:ea typeface="+mn-ea"/>
                <a:cs typeface="+mn-cs"/>
              </a:rPr>
            </a:fld>
            <a:endParaRPr lang="zh-CN" altLang="en-US" strike="noStrike" noProof="1"/>
          </a:p>
        </p:txBody>
      </p:sp>
    </p:spTree>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088" y="229375"/>
            <a:ext cx="4145831" cy="976176"/>
          </a:xfrm>
        </p:spPr>
        <p:txBody>
          <a:bodyPr anchor="b"/>
          <a:lstStyle>
            <a:lvl1pPr algn="l">
              <a:defRPr sz="24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4926876" y="229379"/>
            <a:ext cx="7044629" cy="4916885"/>
          </a:xfrm>
        </p:spPr>
        <p:txBody>
          <a:bodyPr/>
          <a:lstStyle>
            <a:lvl1pPr>
              <a:defRPr sz="4200"/>
            </a:lvl1pPr>
            <a:lvl2pPr>
              <a:defRPr sz="3700"/>
            </a:lvl2pPr>
            <a:lvl3pPr>
              <a:defRPr sz="3000"/>
            </a:lvl3pPr>
            <a:lvl4pPr>
              <a:defRPr sz="2400"/>
            </a:lvl4pPr>
            <a:lvl5pPr>
              <a:defRPr sz="2400"/>
            </a:lvl5pPr>
            <a:lvl6pPr>
              <a:defRPr sz="2400"/>
            </a:lvl6pPr>
            <a:lvl7pPr>
              <a:defRPr sz="2400"/>
            </a:lvl7pPr>
            <a:lvl8pPr>
              <a:defRPr sz="2400"/>
            </a:lvl8pPr>
            <a:lvl9pPr>
              <a:defRPr sz="24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30088" y="1205552"/>
            <a:ext cx="4145831" cy="3940711"/>
          </a:xfrm>
        </p:spPr>
        <p:txBody>
          <a:bodyPr/>
          <a:lstStyle>
            <a:lvl1pPr marL="0" indent="0">
              <a:buNone/>
              <a:defRPr sz="1800"/>
            </a:lvl1pPr>
            <a:lvl2pPr marL="587375" indent="0">
              <a:buNone/>
              <a:defRPr sz="1500"/>
            </a:lvl2pPr>
            <a:lvl3pPr marL="1174750" indent="0">
              <a:buNone/>
              <a:defRPr sz="1300"/>
            </a:lvl3pPr>
            <a:lvl4pPr marL="1762125" indent="0">
              <a:buNone/>
              <a:defRPr sz="1300"/>
            </a:lvl4pPr>
            <a:lvl5pPr marL="2349500" indent="0">
              <a:buNone/>
              <a:defRPr sz="1300"/>
            </a:lvl5pPr>
            <a:lvl6pPr marL="2936875" indent="0">
              <a:buNone/>
              <a:defRPr sz="1300"/>
            </a:lvl6pPr>
            <a:lvl7pPr marL="3524250" indent="0">
              <a:buNone/>
              <a:defRPr sz="1300"/>
            </a:lvl7pPr>
            <a:lvl8pPr marL="4111625" indent="0">
              <a:buNone/>
              <a:defRPr sz="1300"/>
            </a:lvl8pPr>
            <a:lvl9pPr marL="4699000" indent="0">
              <a:buNone/>
              <a:defRPr sz="13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fontAlgn="auto">
              <a:defRPr/>
            </a:pPr>
            <a:fld id="{1D8F49A4-5B08-46FE-8377-0380DAB943C8}" type="datetimeFigureOut">
              <a:rPr lang="zh-CN" altLang="en-US" strike="noStrike" noProof="1">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p>
            <a:pPr fontAlgn="auto">
              <a:defRPr/>
            </a:pPr>
            <a:endParaRPr lang="zh-CN" altLang="en-US" strike="noStrike" noProof="1"/>
          </a:p>
        </p:txBody>
      </p:sp>
      <p:sp>
        <p:nvSpPr>
          <p:cNvPr id="7" name="灯片编号占位符 6"/>
          <p:cNvSpPr>
            <a:spLocks noGrp="1"/>
          </p:cNvSpPr>
          <p:nvPr>
            <p:ph type="sldNum" sz="quarter" idx="12"/>
          </p:nvPr>
        </p:nvSpPr>
        <p:spPr/>
        <p:txBody>
          <a:bodyPr/>
          <a:p>
            <a:pPr fontAlgn="auto">
              <a:defRPr/>
            </a:pPr>
            <a:fld id="{4A80FF05-78EF-4855-B09A-306253117D12}" type="slidenum">
              <a:rPr lang="zh-CN" altLang="en-US" strike="noStrike" noProof="1">
                <a:latin typeface="+mn-lt"/>
                <a:ea typeface="+mn-ea"/>
                <a:cs typeface="+mn-cs"/>
              </a:rPr>
            </a:fld>
            <a:endParaRPr lang="zh-CN" altLang="en-US" strike="noStrike" noProof="1"/>
          </a:p>
        </p:txBody>
      </p:sp>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470001" y="4032731"/>
            <a:ext cx="7560945" cy="476087"/>
          </a:xfrm>
        </p:spPr>
        <p:txBody>
          <a:bodyPr anchor="b"/>
          <a:lstStyle>
            <a:lvl1pPr algn="l">
              <a:defRPr sz="24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2470001" y="514760"/>
            <a:ext cx="7560945" cy="3456623"/>
          </a:xfrm>
        </p:spPr>
        <p:txBody>
          <a:bodyPr rtlCol="0">
            <a:normAutofit/>
          </a:bodyPr>
          <a:lstStyle>
            <a:lvl1pPr marL="0" indent="0">
              <a:buNone/>
              <a:defRPr sz="4200"/>
            </a:lvl1pPr>
            <a:lvl2pPr marL="587375" indent="0">
              <a:buNone/>
              <a:defRPr sz="3700"/>
            </a:lvl2pPr>
            <a:lvl3pPr marL="1174750" indent="0">
              <a:buNone/>
              <a:defRPr sz="3000"/>
            </a:lvl3pPr>
            <a:lvl4pPr marL="1762125" indent="0">
              <a:buNone/>
              <a:defRPr sz="2400"/>
            </a:lvl4pPr>
            <a:lvl5pPr marL="2349500" indent="0">
              <a:buNone/>
              <a:defRPr sz="2400"/>
            </a:lvl5pPr>
            <a:lvl6pPr marL="2936875" indent="0">
              <a:buNone/>
              <a:defRPr sz="2400"/>
            </a:lvl6pPr>
            <a:lvl7pPr marL="3524250" indent="0">
              <a:buNone/>
              <a:defRPr sz="2400"/>
            </a:lvl7pPr>
            <a:lvl8pPr marL="4111625" indent="0">
              <a:buNone/>
              <a:defRPr sz="2400"/>
            </a:lvl8pPr>
            <a:lvl9pPr marL="4699000" indent="0">
              <a:buNone/>
              <a:defRPr sz="2400"/>
            </a:lvl9pPr>
          </a:lstStyle>
          <a:p>
            <a:pPr lvl="0" fontAlgn="base"/>
            <a:endParaRPr lang="zh-CN" altLang="en-US" strike="noStrike" noProof="0"/>
          </a:p>
        </p:txBody>
      </p:sp>
      <p:sp>
        <p:nvSpPr>
          <p:cNvPr id="4" name="文本占位符 3"/>
          <p:cNvSpPr>
            <a:spLocks noGrp="1"/>
          </p:cNvSpPr>
          <p:nvPr>
            <p:ph type="body" sz="half" idx="2"/>
          </p:nvPr>
        </p:nvSpPr>
        <p:spPr>
          <a:xfrm>
            <a:off x="2470001" y="4508818"/>
            <a:ext cx="7560945" cy="676122"/>
          </a:xfrm>
        </p:spPr>
        <p:txBody>
          <a:bodyPr/>
          <a:lstStyle>
            <a:lvl1pPr marL="0" indent="0">
              <a:buNone/>
              <a:defRPr sz="1800"/>
            </a:lvl1pPr>
            <a:lvl2pPr marL="587375" indent="0">
              <a:buNone/>
              <a:defRPr sz="1500"/>
            </a:lvl2pPr>
            <a:lvl3pPr marL="1174750" indent="0">
              <a:buNone/>
              <a:defRPr sz="1300"/>
            </a:lvl3pPr>
            <a:lvl4pPr marL="1762125" indent="0">
              <a:buNone/>
              <a:defRPr sz="1300"/>
            </a:lvl4pPr>
            <a:lvl5pPr marL="2349500" indent="0">
              <a:buNone/>
              <a:defRPr sz="1300"/>
            </a:lvl5pPr>
            <a:lvl6pPr marL="2936875" indent="0">
              <a:buNone/>
              <a:defRPr sz="1300"/>
            </a:lvl6pPr>
            <a:lvl7pPr marL="3524250" indent="0">
              <a:buNone/>
              <a:defRPr sz="1300"/>
            </a:lvl7pPr>
            <a:lvl8pPr marL="4111625" indent="0">
              <a:buNone/>
              <a:defRPr sz="1300"/>
            </a:lvl8pPr>
            <a:lvl9pPr marL="4699000" indent="0">
              <a:buNone/>
              <a:defRPr sz="13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fontAlgn="auto">
              <a:defRPr/>
            </a:pPr>
            <a:fld id="{1D8F49A4-5B08-46FE-8377-0380DAB943C8}" type="datetimeFigureOut">
              <a:rPr lang="zh-CN" altLang="en-US" strike="noStrike" noProof="1">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p>
            <a:pPr fontAlgn="auto">
              <a:defRPr/>
            </a:pPr>
            <a:endParaRPr lang="zh-CN" altLang="en-US" strike="noStrike" noProof="1"/>
          </a:p>
        </p:txBody>
      </p:sp>
      <p:sp>
        <p:nvSpPr>
          <p:cNvPr id="7" name="灯片编号占位符 6"/>
          <p:cNvSpPr>
            <a:spLocks noGrp="1"/>
          </p:cNvSpPr>
          <p:nvPr>
            <p:ph type="sldNum" sz="quarter" idx="12"/>
          </p:nvPr>
        </p:nvSpPr>
        <p:spPr/>
        <p:txBody>
          <a:bodyPr/>
          <a:p>
            <a:pPr fontAlgn="auto">
              <a:defRPr/>
            </a:pPr>
            <a:fld id="{4A80FF05-78EF-4855-B09A-306253117D12}" type="slidenum">
              <a:rPr lang="zh-CN" altLang="en-US" strike="noStrike" noProof="1">
                <a:latin typeface="+mn-lt"/>
                <a:ea typeface="+mn-ea"/>
                <a:cs typeface="+mn-cs"/>
              </a:rPr>
            </a:fld>
            <a:endParaRPr lang="zh-CN" altLang="en-US" strike="noStrike" noProof="1"/>
          </a:p>
        </p:txBody>
      </p:sp>
    </p:spTree>
  </p:cSld>
  <p:clrMapOvr>
    <a:masterClrMapping/>
  </p:clrMapOvr>
  <p:transition spd="slow"/>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lum/>
          </a:blip>
          <a:srcRect/>
          <a:stretch>
            <a:fillRect l="-9000" r="-9000"/>
          </a:stretch>
        </a:blipFill>
        <a:effectLst/>
      </p:bgPr>
    </p:bg>
    <p:spTree>
      <p:nvGrpSpPr>
        <p:cNvPr id="1" name=""/>
        <p:cNvGrpSpPr/>
        <p:nvPr/>
      </p:nvGrpSpPr>
      <p:grpSpPr/>
      <p:sp>
        <p:nvSpPr>
          <p:cNvPr id="1026" name="标题占位符 1"/>
          <p:cNvSpPr>
            <a:spLocks noGrp="1"/>
          </p:cNvSpPr>
          <p:nvPr>
            <p:ph type="title"/>
          </p:nvPr>
        </p:nvSpPr>
        <p:spPr>
          <a:xfrm>
            <a:off x="630238" y="230188"/>
            <a:ext cx="11341100" cy="960437"/>
          </a:xfrm>
          <a:prstGeom prst="rect">
            <a:avLst/>
          </a:prstGeom>
          <a:noFill/>
          <a:ln w="9525">
            <a:noFill/>
          </a:ln>
        </p:spPr>
        <p:txBody>
          <a:bodyPr wrap="square" lIns="117471" tIns="58734" rIns="117471" bIns="58734" anchor="ctr"/>
          <a:p>
            <a:pPr lvl="0"/>
            <a:r>
              <a:rPr lang="zh-CN" altLang="en-US"/>
              <a:t>单击此处编辑母版标题样式</a:t>
            </a:r>
            <a:endParaRPr lang="zh-CN" altLang="en-US"/>
          </a:p>
        </p:txBody>
      </p:sp>
      <p:sp>
        <p:nvSpPr>
          <p:cNvPr id="1027" name="文本占位符 2"/>
          <p:cNvSpPr>
            <a:spLocks noGrp="1"/>
          </p:cNvSpPr>
          <p:nvPr>
            <p:ph type="body"/>
          </p:nvPr>
        </p:nvSpPr>
        <p:spPr>
          <a:xfrm>
            <a:off x="630238" y="1344613"/>
            <a:ext cx="11341100" cy="3802062"/>
          </a:xfrm>
          <a:prstGeom prst="rect">
            <a:avLst/>
          </a:prstGeom>
          <a:noFill/>
          <a:ln w="9525">
            <a:noFill/>
          </a:ln>
        </p:spPr>
        <p:txBody>
          <a:bodyPr wrap="square" lIns="117471" tIns="58734" rIns="117471" bIns="58734" anchor="t"/>
          <a:p>
            <a:pPr lvl="0" indent="-440055"/>
            <a:r>
              <a:rPr lang="zh-CN" altLang="en-US"/>
              <a:t>单击此处编辑母版文本样式</a:t>
            </a:r>
            <a:endParaRPr lang="zh-CN" altLang="en-US"/>
          </a:p>
          <a:p>
            <a:pPr lvl="1" indent="-367030"/>
            <a:r>
              <a:rPr lang="zh-CN" altLang="en-US"/>
              <a:t>第二级</a:t>
            </a:r>
            <a:endParaRPr lang="zh-CN" altLang="en-US"/>
          </a:p>
          <a:p>
            <a:pPr lvl="2" indent="-292100"/>
            <a:r>
              <a:rPr lang="zh-CN" altLang="en-US"/>
              <a:t>第三级</a:t>
            </a:r>
            <a:endParaRPr lang="zh-CN" altLang="en-US"/>
          </a:p>
          <a:p>
            <a:pPr lvl="3" indent="-292100"/>
            <a:r>
              <a:rPr lang="zh-CN" altLang="en-US"/>
              <a:t>第四级</a:t>
            </a:r>
            <a:endParaRPr lang="zh-CN" altLang="en-US"/>
          </a:p>
          <a:p>
            <a:pPr lvl="4" indent="-292100"/>
            <a:r>
              <a:rPr lang="zh-CN" altLang="en-US"/>
              <a:t>第五级</a:t>
            </a:r>
            <a:endParaRPr lang="zh-CN" altLang="en-US"/>
          </a:p>
        </p:txBody>
      </p:sp>
      <p:sp>
        <p:nvSpPr>
          <p:cNvPr id="4" name="日期占位符 3"/>
          <p:cNvSpPr>
            <a:spLocks noGrp="1"/>
          </p:cNvSpPr>
          <p:nvPr>
            <p:ph type="dt" sz="half" idx="2"/>
          </p:nvPr>
        </p:nvSpPr>
        <p:spPr>
          <a:xfrm>
            <a:off x="630238" y="5340350"/>
            <a:ext cx="2940050" cy="306388"/>
          </a:xfrm>
          <a:prstGeom prst="rect">
            <a:avLst/>
          </a:prstGeom>
        </p:spPr>
        <p:txBody>
          <a:bodyPr vert="horz" lIns="117471" tIns="58734" rIns="117471" bIns="58734" rtlCol="0" anchor="ctr"/>
          <a:lstStyle>
            <a:lvl1pPr algn="l" defTabSz="1174115" fontAlgn="auto">
              <a:spcBef>
                <a:spcPts val="0"/>
              </a:spcBef>
              <a:spcAft>
                <a:spcPts val="0"/>
              </a:spcAft>
              <a:defRPr sz="1500" smtClean="0">
                <a:solidFill>
                  <a:schemeClr val="tx1">
                    <a:tint val="75000"/>
                  </a:schemeClr>
                </a:solidFill>
                <a:latin typeface="+mn-lt"/>
                <a:ea typeface="+mn-ea"/>
              </a:defRPr>
            </a:lvl1pPr>
          </a:lstStyle>
          <a:p>
            <a:pPr fontAlgn="auto">
              <a:defRPr/>
            </a:pPr>
            <a:fld id="{1D8F49A4-5B08-46FE-8377-0380DAB943C8}" type="datetimeFigureOut">
              <a:rPr lang="zh-CN" altLang="en-US" strike="noStrike" noProof="1">
                <a:latin typeface="+mn-lt"/>
                <a:ea typeface="+mn-ea"/>
                <a:cs typeface="+mn-cs"/>
              </a:rPr>
            </a:fld>
            <a:endParaRPr lang="zh-CN" altLang="en-US" strike="noStrike" noProof="1"/>
          </a:p>
        </p:txBody>
      </p:sp>
      <p:sp>
        <p:nvSpPr>
          <p:cNvPr id="5" name="页脚占位符 4"/>
          <p:cNvSpPr>
            <a:spLocks noGrp="1"/>
          </p:cNvSpPr>
          <p:nvPr>
            <p:ph type="ftr" sz="quarter" idx="3"/>
          </p:nvPr>
        </p:nvSpPr>
        <p:spPr>
          <a:xfrm>
            <a:off x="4305300" y="5340350"/>
            <a:ext cx="3990975" cy="306388"/>
          </a:xfrm>
          <a:prstGeom prst="rect">
            <a:avLst/>
          </a:prstGeom>
        </p:spPr>
        <p:txBody>
          <a:bodyPr vert="horz" lIns="117471" tIns="58734" rIns="117471" bIns="58734" rtlCol="0" anchor="ctr"/>
          <a:lstStyle>
            <a:lvl1pPr algn="ctr" defTabSz="1174115" fontAlgn="auto">
              <a:spcBef>
                <a:spcPts val="0"/>
              </a:spcBef>
              <a:spcAft>
                <a:spcPts val="0"/>
              </a:spcAft>
              <a:defRPr sz="1500">
                <a:solidFill>
                  <a:schemeClr val="tx1">
                    <a:tint val="75000"/>
                  </a:schemeClr>
                </a:solidFill>
                <a:latin typeface="+mn-lt"/>
                <a:ea typeface="+mn-ea"/>
              </a:defRPr>
            </a:lvl1pPr>
          </a:lstStyle>
          <a:p>
            <a:pPr fontAlgn="auto">
              <a:defRPr/>
            </a:pPr>
            <a:endParaRPr lang="zh-CN" altLang="en-US" strike="noStrike" noProof="1"/>
          </a:p>
        </p:txBody>
      </p:sp>
      <p:sp>
        <p:nvSpPr>
          <p:cNvPr id="6" name="灯片编号占位符 5"/>
          <p:cNvSpPr>
            <a:spLocks noGrp="1"/>
          </p:cNvSpPr>
          <p:nvPr>
            <p:ph type="sldNum" sz="quarter" idx="4"/>
          </p:nvPr>
        </p:nvSpPr>
        <p:spPr>
          <a:xfrm>
            <a:off x="9031288" y="5340350"/>
            <a:ext cx="2940050" cy="306388"/>
          </a:xfrm>
          <a:prstGeom prst="rect">
            <a:avLst/>
          </a:prstGeom>
        </p:spPr>
        <p:txBody>
          <a:bodyPr vert="horz" lIns="117471" tIns="58734" rIns="117471" bIns="58734" rtlCol="0" anchor="ctr"/>
          <a:lstStyle>
            <a:lvl1pPr algn="r" defTabSz="1174115" fontAlgn="auto">
              <a:spcBef>
                <a:spcPts val="0"/>
              </a:spcBef>
              <a:spcAft>
                <a:spcPts val="0"/>
              </a:spcAft>
              <a:defRPr sz="1500" smtClean="0">
                <a:solidFill>
                  <a:schemeClr val="tx1">
                    <a:tint val="75000"/>
                  </a:schemeClr>
                </a:solidFill>
                <a:latin typeface="+mn-lt"/>
                <a:ea typeface="+mn-ea"/>
              </a:defRPr>
            </a:lvl1pPr>
          </a:lstStyle>
          <a:p>
            <a:pPr fontAlgn="auto">
              <a:defRPr/>
            </a:pPr>
            <a:fld id="{4A80FF05-78EF-4855-B09A-306253117D12}" type="slidenum">
              <a:rPr lang="zh-CN" altLang="en-US" strike="noStrike" noProof="1">
                <a:latin typeface="+mn-lt"/>
                <a:ea typeface="+mn-ea"/>
                <a:cs typeface="+mn-cs"/>
              </a:rPr>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hf sldNum="0" hdr="0" ftr="0" dt="0"/>
  <p:txStyles>
    <p:titleStyle>
      <a:lvl1pPr algn="ctr" defTabSz="1172845" rtl="0" fontAlgn="base">
        <a:spcBef>
          <a:spcPct val="0"/>
        </a:spcBef>
        <a:spcAft>
          <a:spcPct val="0"/>
        </a:spcAft>
        <a:defRPr sz="5700" kern="1200">
          <a:solidFill>
            <a:schemeClr val="tx1"/>
          </a:solidFill>
          <a:latin typeface="+mj-lt"/>
          <a:ea typeface="+mj-ea"/>
          <a:cs typeface="+mj-cs"/>
        </a:defRPr>
      </a:lvl1pPr>
      <a:lvl2pPr algn="ctr" defTabSz="1172845" rtl="0" fontAlgn="base">
        <a:spcBef>
          <a:spcPct val="0"/>
        </a:spcBef>
        <a:spcAft>
          <a:spcPct val="0"/>
        </a:spcAft>
        <a:defRPr sz="5700">
          <a:solidFill>
            <a:schemeClr val="tx1"/>
          </a:solidFill>
          <a:latin typeface="Calibri" panose="020F0502020204030204" pitchFamily="34" charset="0"/>
          <a:ea typeface="宋体" panose="02010600030101010101" pitchFamily="2" charset="-122"/>
        </a:defRPr>
      </a:lvl2pPr>
      <a:lvl3pPr algn="ctr" defTabSz="1172845" rtl="0" fontAlgn="base">
        <a:spcBef>
          <a:spcPct val="0"/>
        </a:spcBef>
        <a:spcAft>
          <a:spcPct val="0"/>
        </a:spcAft>
        <a:defRPr sz="5700">
          <a:solidFill>
            <a:schemeClr val="tx1"/>
          </a:solidFill>
          <a:latin typeface="Calibri" panose="020F0502020204030204" pitchFamily="34" charset="0"/>
          <a:ea typeface="宋体" panose="02010600030101010101" pitchFamily="2" charset="-122"/>
        </a:defRPr>
      </a:lvl3pPr>
      <a:lvl4pPr algn="ctr" defTabSz="1172845" rtl="0" fontAlgn="base">
        <a:spcBef>
          <a:spcPct val="0"/>
        </a:spcBef>
        <a:spcAft>
          <a:spcPct val="0"/>
        </a:spcAft>
        <a:defRPr sz="5700">
          <a:solidFill>
            <a:schemeClr val="tx1"/>
          </a:solidFill>
          <a:latin typeface="Calibri" panose="020F0502020204030204" pitchFamily="34" charset="0"/>
          <a:ea typeface="宋体" panose="02010600030101010101" pitchFamily="2" charset="-122"/>
        </a:defRPr>
      </a:lvl4pPr>
      <a:lvl5pPr algn="ctr" defTabSz="1172845" rtl="0" fontAlgn="base">
        <a:spcBef>
          <a:spcPct val="0"/>
        </a:spcBef>
        <a:spcAft>
          <a:spcPct val="0"/>
        </a:spcAft>
        <a:defRPr sz="5700">
          <a:solidFill>
            <a:schemeClr val="tx1"/>
          </a:solidFill>
          <a:latin typeface="Calibri" panose="020F0502020204030204" pitchFamily="34" charset="0"/>
          <a:ea typeface="宋体" panose="02010600030101010101" pitchFamily="2" charset="-122"/>
        </a:defRPr>
      </a:lvl5pPr>
      <a:lvl6pPr marL="457200" algn="ctr" defTabSz="1172845" rtl="0" fontAlgn="base">
        <a:spcBef>
          <a:spcPct val="0"/>
        </a:spcBef>
        <a:spcAft>
          <a:spcPct val="0"/>
        </a:spcAft>
        <a:defRPr sz="5700">
          <a:solidFill>
            <a:schemeClr val="tx1"/>
          </a:solidFill>
          <a:latin typeface="Calibri" panose="020F0502020204030204" pitchFamily="34" charset="0"/>
          <a:ea typeface="宋体" panose="02010600030101010101" pitchFamily="2" charset="-122"/>
        </a:defRPr>
      </a:lvl6pPr>
      <a:lvl7pPr marL="914400" algn="ctr" defTabSz="1172845" rtl="0" fontAlgn="base">
        <a:spcBef>
          <a:spcPct val="0"/>
        </a:spcBef>
        <a:spcAft>
          <a:spcPct val="0"/>
        </a:spcAft>
        <a:defRPr sz="5700">
          <a:solidFill>
            <a:schemeClr val="tx1"/>
          </a:solidFill>
          <a:latin typeface="Calibri" panose="020F0502020204030204" pitchFamily="34" charset="0"/>
          <a:ea typeface="宋体" panose="02010600030101010101" pitchFamily="2" charset="-122"/>
        </a:defRPr>
      </a:lvl7pPr>
      <a:lvl8pPr marL="1371600" algn="ctr" defTabSz="1172845" rtl="0" fontAlgn="base">
        <a:spcBef>
          <a:spcPct val="0"/>
        </a:spcBef>
        <a:spcAft>
          <a:spcPct val="0"/>
        </a:spcAft>
        <a:defRPr sz="5700">
          <a:solidFill>
            <a:schemeClr val="tx1"/>
          </a:solidFill>
          <a:latin typeface="Calibri" panose="020F0502020204030204" pitchFamily="34" charset="0"/>
          <a:ea typeface="宋体" panose="02010600030101010101" pitchFamily="2" charset="-122"/>
        </a:defRPr>
      </a:lvl8pPr>
      <a:lvl9pPr marL="1828800" algn="ctr" defTabSz="1172845" rtl="0" fontAlgn="base">
        <a:spcBef>
          <a:spcPct val="0"/>
        </a:spcBef>
        <a:spcAft>
          <a:spcPct val="0"/>
        </a:spcAft>
        <a:defRPr sz="5700">
          <a:solidFill>
            <a:schemeClr val="tx1"/>
          </a:solidFill>
          <a:latin typeface="Calibri" panose="020F0502020204030204" pitchFamily="34" charset="0"/>
          <a:ea typeface="宋体" panose="02010600030101010101" pitchFamily="2" charset="-122"/>
        </a:defRPr>
      </a:lvl9pPr>
    </p:titleStyle>
    <p:bodyStyle>
      <a:lvl1pPr marL="440055" indent="-440055" algn="l" defTabSz="1172845" rtl="0" fontAlgn="base">
        <a:spcBef>
          <a:spcPct val="20000"/>
        </a:spcBef>
        <a:spcAft>
          <a:spcPct val="0"/>
        </a:spcAft>
        <a:buFont typeface="Arial" panose="020B0604020202020204" pitchFamily="34" charset="0"/>
        <a:buChar char="•"/>
        <a:defRPr sz="4200" kern="1200">
          <a:solidFill>
            <a:schemeClr val="tx1"/>
          </a:solidFill>
          <a:latin typeface="+mn-lt"/>
          <a:ea typeface="+mn-ea"/>
          <a:cs typeface="+mn-cs"/>
        </a:defRPr>
      </a:lvl1pPr>
      <a:lvl2pPr marL="954405" indent="-367030" algn="l" defTabSz="1172845" rtl="0" fontAlgn="base">
        <a:spcBef>
          <a:spcPct val="20000"/>
        </a:spcBef>
        <a:spcAft>
          <a:spcPct val="0"/>
        </a:spcAft>
        <a:buFont typeface="Arial" panose="020B0604020202020204" pitchFamily="34" charset="0"/>
        <a:buChar char="–"/>
        <a:defRPr sz="3700" kern="1200">
          <a:solidFill>
            <a:schemeClr val="tx1"/>
          </a:solidFill>
          <a:latin typeface="+mn-lt"/>
          <a:ea typeface="+mn-ea"/>
          <a:cs typeface="+mn-cs"/>
        </a:defRPr>
      </a:lvl2pPr>
      <a:lvl3pPr marL="1466850" indent="-292100" algn="l" defTabSz="1172845" rtl="0" fontAlgn="base">
        <a:spcBef>
          <a:spcPct val="20000"/>
        </a:spcBef>
        <a:spcAft>
          <a:spcPct val="0"/>
        </a:spcAft>
        <a:buFont typeface="Arial" panose="020B0604020202020204" pitchFamily="34" charset="0"/>
        <a:buChar char="•"/>
        <a:defRPr sz="3000" kern="1200">
          <a:solidFill>
            <a:schemeClr val="tx1"/>
          </a:solidFill>
          <a:latin typeface="+mn-lt"/>
          <a:ea typeface="+mn-ea"/>
          <a:cs typeface="+mn-cs"/>
        </a:defRPr>
      </a:lvl3pPr>
      <a:lvl4pPr marL="2054225" indent="-292100" algn="l" defTabSz="1172845"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4pPr>
      <a:lvl5pPr marL="2641600" indent="-292100" algn="l" defTabSz="1172845"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5pPr>
      <a:lvl6pPr marL="3230245" indent="-293370" algn="l" defTabSz="117411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817620" indent="-293370" algn="l" defTabSz="117411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404995" indent="-293370" algn="l" defTabSz="117411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992370" indent="-293370" algn="l" defTabSz="117411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174115" rtl="0" eaLnBrk="1" latinLnBrk="0" hangingPunct="1">
        <a:defRPr sz="2200" kern="1200">
          <a:solidFill>
            <a:schemeClr val="tx1"/>
          </a:solidFill>
          <a:latin typeface="+mn-lt"/>
          <a:ea typeface="+mn-ea"/>
          <a:cs typeface="+mn-cs"/>
        </a:defRPr>
      </a:lvl1pPr>
      <a:lvl2pPr marL="587375" algn="l" defTabSz="1174115" rtl="0" eaLnBrk="1" latinLnBrk="0" hangingPunct="1">
        <a:defRPr sz="2200" kern="1200">
          <a:solidFill>
            <a:schemeClr val="tx1"/>
          </a:solidFill>
          <a:latin typeface="+mn-lt"/>
          <a:ea typeface="+mn-ea"/>
          <a:cs typeface="+mn-cs"/>
        </a:defRPr>
      </a:lvl2pPr>
      <a:lvl3pPr marL="1174750" algn="l" defTabSz="1174115" rtl="0" eaLnBrk="1" latinLnBrk="0" hangingPunct="1">
        <a:defRPr sz="2200" kern="1200">
          <a:solidFill>
            <a:schemeClr val="tx1"/>
          </a:solidFill>
          <a:latin typeface="+mn-lt"/>
          <a:ea typeface="+mn-ea"/>
          <a:cs typeface="+mn-cs"/>
        </a:defRPr>
      </a:lvl3pPr>
      <a:lvl4pPr marL="1762125" algn="l" defTabSz="1174115" rtl="0" eaLnBrk="1" latinLnBrk="0" hangingPunct="1">
        <a:defRPr sz="2200" kern="1200">
          <a:solidFill>
            <a:schemeClr val="tx1"/>
          </a:solidFill>
          <a:latin typeface="+mn-lt"/>
          <a:ea typeface="+mn-ea"/>
          <a:cs typeface="+mn-cs"/>
        </a:defRPr>
      </a:lvl4pPr>
      <a:lvl5pPr marL="2349500" algn="l" defTabSz="1174115" rtl="0" eaLnBrk="1" latinLnBrk="0" hangingPunct="1">
        <a:defRPr sz="2200" kern="1200">
          <a:solidFill>
            <a:schemeClr val="tx1"/>
          </a:solidFill>
          <a:latin typeface="+mn-lt"/>
          <a:ea typeface="+mn-ea"/>
          <a:cs typeface="+mn-cs"/>
        </a:defRPr>
      </a:lvl5pPr>
      <a:lvl6pPr marL="2936875" algn="l" defTabSz="1174115" rtl="0" eaLnBrk="1" latinLnBrk="0" hangingPunct="1">
        <a:defRPr sz="2200" kern="1200">
          <a:solidFill>
            <a:schemeClr val="tx1"/>
          </a:solidFill>
          <a:latin typeface="+mn-lt"/>
          <a:ea typeface="+mn-ea"/>
          <a:cs typeface="+mn-cs"/>
        </a:defRPr>
      </a:lvl6pPr>
      <a:lvl7pPr marL="3524250" algn="l" defTabSz="1174115" rtl="0" eaLnBrk="1" latinLnBrk="0" hangingPunct="1">
        <a:defRPr sz="2200" kern="1200">
          <a:solidFill>
            <a:schemeClr val="tx1"/>
          </a:solidFill>
          <a:latin typeface="+mn-lt"/>
          <a:ea typeface="+mn-ea"/>
          <a:cs typeface="+mn-cs"/>
        </a:defRPr>
      </a:lvl7pPr>
      <a:lvl8pPr marL="4111625" algn="l" defTabSz="1174115" rtl="0" eaLnBrk="1" latinLnBrk="0" hangingPunct="1">
        <a:defRPr sz="2200" kern="1200">
          <a:solidFill>
            <a:schemeClr val="tx1"/>
          </a:solidFill>
          <a:latin typeface="+mn-lt"/>
          <a:ea typeface="+mn-ea"/>
          <a:cs typeface="+mn-cs"/>
        </a:defRPr>
      </a:lvl8pPr>
      <a:lvl9pPr marL="4699000" algn="l" defTabSz="1174115" rtl="0" eaLnBrk="1" latinLnBrk="0" hangingPunct="1">
        <a:defRPr sz="2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标题占位符 1"/>
          <p:cNvSpPr>
            <a:spLocks noGrp="1"/>
          </p:cNvSpPr>
          <p:nvPr>
            <p:ph type="title"/>
          </p:nvPr>
        </p:nvSpPr>
        <p:spPr>
          <a:xfrm>
            <a:off x="630079" y="231165"/>
            <a:ext cx="11341418" cy="960226"/>
          </a:xfrm>
          <a:prstGeom prst="rect">
            <a:avLst/>
          </a:prstGeom>
          <a:noFill/>
          <a:ln w="9525">
            <a:noFill/>
          </a:ln>
        </p:spPr>
        <p:txBody>
          <a:bodyPr anchor="ctr"/>
          <a:p>
            <a:pPr lvl="0"/>
            <a:r>
              <a:rPr lang="zh-CN" altLang="zh-CN"/>
              <a:t>单击此处编辑母版标题样式</a:t>
            </a:r>
            <a:endParaRPr lang="zh-CN" altLang="zh-CN"/>
          </a:p>
        </p:txBody>
      </p:sp>
      <p:sp>
        <p:nvSpPr>
          <p:cNvPr id="1027" name="文本占位符 2"/>
          <p:cNvSpPr>
            <a:spLocks noGrp="1"/>
          </p:cNvSpPr>
          <p:nvPr>
            <p:ph type="body" idx="1"/>
          </p:nvPr>
        </p:nvSpPr>
        <p:spPr>
          <a:xfrm>
            <a:off x="630079" y="1344316"/>
            <a:ext cx="11341418" cy="3801783"/>
          </a:xfrm>
          <a:prstGeom prst="rect">
            <a:avLst/>
          </a:prstGeom>
          <a:noFill/>
          <a:ln w="9525">
            <a:noFill/>
          </a:ln>
        </p:spPr>
        <p:txBody>
          <a:bodyPr/>
          <a:p>
            <a:pPr lvl="0"/>
            <a:r>
              <a:rPr lang="zh-CN" altLang="zh-CN"/>
              <a:t>单击此处编辑母版文本样式</a:t>
            </a:r>
            <a:endParaRPr lang="zh-CN" altLang="zh-CN"/>
          </a:p>
          <a:p>
            <a:pPr lvl="1"/>
            <a:r>
              <a:rPr lang="zh-CN" altLang="zh-CN"/>
              <a:t>第二级</a:t>
            </a:r>
            <a:endParaRPr lang="zh-CN" altLang="zh-CN"/>
          </a:p>
          <a:p>
            <a:pPr lvl="2"/>
            <a:r>
              <a:rPr lang="zh-CN" altLang="zh-CN"/>
              <a:t>第三级</a:t>
            </a:r>
            <a:endParaRPr lang="zh-CN" altLang="zh-CN"/>
          </a:p>
          <a:p>
            <a:pPr lvl="3"/>
            <a:r>
              <a:rPr lang="zh-CN" altLang="zh-CN"/>
              <a:t>第四级</a:t>
            </a:r>
            <a:endParaRPr lang="zh-CN" altLang="zh-CN"/>
          </a:p>
          <a:p>
            <a:pPr lvl="4"/>
            <a:r>
              <a:rPr lang="zh-CN" altLang="zh-CN"/>
              <a:t>第五级</a:t>
            </a:r>
            <a:endParaRPr lang="zh-CN" altLang="zh-CN"/>
          </a:p>
        </p:txBody>
      </p:sp>
      <p:sp>
        <p:nvSpPr>
          <p:cNvPr id="1028" name="日期占位符 3"/>
          <p:cNvSpPr>
            <a:spLocks noGrp="1" noChangeArrowheads="1"/>
          </p:cNvSpPr>
          <p:nvPr>
            <p:ph type="dt" sz="half" idx="2"/>
          </p:nvPr>
        </p:nvSpPr>
        <p:spPr bwMode="auto">
          <a:xfrm>
            <a:off x="630079" y="5339923"/>
            <a:ext cx="2940368" cy="307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345">
                <a:solidFill>
                  <a:srgbClr val="898989"/>
                </a:solidFill>
                <a:latin typeface="+mn-lt"/>
                <a:ea typeface="+mn-ea"/>
                <a:sym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27AD320-872D-564E-A26B-99C5C97FC653}" type="datetime1">
              <a:rPr kumimoji="0" lang="zh-CN" altLang="en-US" sz="1200" b="0" i="0" u="none" strike="noStrike" kern="1200" cap="none" spc="0" normalizeH="0" baseline="0" noProof="0">
                <a:ln>
                  <a:noFill/>
                </a:ln>
                <a:solidFill>
                  <a:srgbClr val="898989"/>
                </a:solidFill>
                <a:effectLst/>
                <a:uLnTx/>
                <a:uFillTx/>
                <a:latin typeface="+mn-lt"/>
                <a:ea typeface="+mn-ea"/>
                <a:cs typeface="+mn-cs"/>
                <a:sym typeface="微软雅黑" panose="020B0503020204020204" pitchFamily="34" charset="-122"/>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微软雅黑" panose="020B0503020204020204" pitchFamily="34" charset="-122"/>
            </a:endParaRPr>
          </a:p>
        </p:txBody>
      </p:sp>
      <p:sp>
        <p:nvSpPr>
          <p:cNvPr id="1029" name="页脚占位符 4"/>
          <p:cNvSpPr>
            <a:spLocks noGrp="1" noChangeArrowheads="1"/>
          </p:cNvSpPr>
          <p:nvPr>
            <p:ph type="ftr" sz="quarter" idx="3"/>
          </p:nvPr>
        </p:nvSpPr>
        <p:spPr bwMode="auto">
          <a:xfrm>
            <a:off x="4305538" y="5339923"/>
            <a:ext cx="3990499" cy="307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345">
                <a:solidFill>
                  <a:srgbClr val="898989"/>
                </a:solidFill>
                <a:latin typeface="+mn-lt"/>
                <a:ea typeface="+mn-ea"/>
                <a:sym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mn-lt"/>
              <a:ea typeface="+mn-ea"/>
              <a:cs typeface="+mn-cs"/>
              <a:sym typeface="微软雅黑" panose="020B0503020204020204" pitchFamily="34" charset="-122"/>
            </a:endParaRPr>
          </a:p>
        </p:txBody>
      </p:sp>
      <p:sp>
        <p:nvSpPr>
          <p:cNvPr id="1030" name="灯片编号占位符 5"/>
          <p:cNvSpPr>
            <a:spLocks noGrp="1" noChangeArrowheads="1"/>
          </p:cNvSpPr>
          <p:nvPr>
            <p:ph type="sldNum" sz="quarter" idx="4"/>
          </p:nvPr>
        </p:nvSpPr>
        <p:spPr bwMode="auto">
          <a:xfrm>
            <a:off x="9031129" y="5339923"/>
            <a:ext cx="2940368" cy="307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1345">
                <a:solidFill>
                  <a:srgbClr val="898989"/>
                </a:solidFill>
                <a:latin typeface="微软雅黑" panose="020B0503020204020204" pitchFamily="34" charset="-122"/>
                <a:ea typeface="微软雅黑" panose="020B0503020204020204" pitchFamily="34" charset="-122"/>
                <a:sym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CA2C71-21CD-8248-B123-AC98D02DEB20}" type="slidenum">
              <a:rPr kumimoji="0" lang="zh-CN" altLang="en-US" sz="1200" b="0" i="0" u="none" strike="noStrike" kern="1200" cap="none" spc="0" normalizeH="0" baseline="0" noProof="0">
                <a:ln>
                  <a:noFill/>
                </a:ln>
                <a:solidFill>
                  <a:srgbClr val="898989"/>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p:txStyles>
    <p:titleStyle>
      <a:lvl1pPr marL="1024255" indent="-1023620" algn="ctr" rtl="0" eaLnBrk="0" fontAlgn="base" hangingPunct="0">
        <a:spcBef>
          <a:spcPct val="0"/>
        </a:spcBef>
        <a:spcAft>
          <a:spcPct val="0"/>
        </a:spcAft>
        <a:defRPr sz="493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1828800" indent="-914400" algn="ctr" rtl="0" fontAlgn="base">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2286000" indent="-914400" algn="ctr" rtl="0" fontAlgn="base">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2743200" indent="-914400" algn="ctr" rtl="0" fontAlgn="base">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p:titleStyle>
    <p:bodyStyle>
      <a:lvl1pPr marL="384175" indent="-383540" algn="l" rtl="0" eaLnBrk="0" fontAlgn="base" hangingPunct="0">
        <a:spcBef>
          <a:spcPts val="110"/>
        </a:spcBef>
        <a:spcAft>
          <a:spcPct val="0"/>
        </a:spcAft>
        <a:buFont typeface="Arial" panose="020B0604020202020204" pitchFamily="34" charset="0"/>
        <a:buChar char="•"/>
        <a:defRPr sz="3585">
          <a:solidFill>
            <a:schemeClr val="tx1"/>
          </a:solidFill>
          <a:latin typeface="+mn-lt"/>
          <a:ea typeface="+mn-ea"/>
          <a:cs typeface="+mn-cs"/>
          <a:sym typeface="Calibri" panose="020F0502020204030204" pitchFamily="34" charset="0"/>
        </a:defRPr>
      </a:lvl1pPr>
      <a:lvl2pPr marL="832485" indent="-319405" algn="l" rtl="0" eaLnBrk="0" fontAlgn="base" hangingPunct="0">
        <a:spcBef>
          <a:spcPts val="110"/>
        </a:spcBef>
        <a:spcAft>
          <a:spcPct val="0"/>
        </a:spcAft>
        <a:buFont typeface="Arial" panose="020B0604020202020204" pitchFamily="34" charset="0"/>
        <a:buChar char="–"/>
        <a:defRPr sz="3135">
          <a:solidFill>
            <a:schemeClr val="tx1"/>
          </a:solidFill>
          <a:latin typeface="+mn-lt"/>
          <a:ea typeface="+mn-ea"/>
          <a:sym typeface="Calibri" panose="020F0502020204030204" pitchFamily="34" charset="0"/>
        </a:defRPr>
      </a:lvl2pPr>
      <a:lvl3pPr marL="1280160" indent="-255270" algn="l" rtl="0" eaLnBrk="0" fontAlgn="base" hangingPunct="0">
        <a:spcBef>
          <a:spcPts val="110"/>
        </a:spcBef>
        <a:spcAft>
          <a:spcPct val="0"/>
        </a:spcAft>
        <a:buFont typeface="Arial" panose="020B0604020202020204" pitchFamily="34" charset="0"/>
        <a:buChar char="•"/>
        <a:defRPr sz="2690">
          <a:solidFill>
            <a:schemeClr val="tx1"/>
          </a:solidFill>
          <a:latin typeface="+mn-lt"/>
          <a:ea typeface="+mn-ea"/>
          <a:sym typeface="Calibri" panose="020F0502020204030204" pitchFamily="34" charset="0"/>
        </a:defRPr>
      </a:lvl3pPr>
      <a:lvl4pPr marL="1792605" indent="-255270" algn="l" rtl="0" eaLnBrk="0" fontAlgn="base" hangingPunct="0">
        <a:spcBef>
          <a:spcPts val="110"/>
        </a:spcBef>
        <a:spcAft>
          <a:spcPct val="0"/>
        </a:spcAft>
        <a:buFont typeface="Arial" panose="020B0604020202020204" pitchFamily="34" charset="0"/>
        <a:buChar char="–"/>
        <a:defRPr sz="2240">
          <a:solidFill>
            <a:schemeClr val="tx1"/>
          </a:solidFill>
          <a:latin typeface="+mn-lt"/>
          <a:ea typeface="+mn-ea"/>
          <a:sym typeface="Calibri" panose="020F0502020204030204" pitchFamily="34" charset="0"/>
        </a:defRPr>
      </a:lvl4pPr>
      <a:lvl5pPr marL="2304415" indent="-255270" algn="l" rtl="0" eaLnBrk="0" fontAlgn="base" hangingPunct="0">
        <a:spcBef>
          <a:spcPts val="110"/>
        </a:spcBef>
        <a:spcAft>
          <a:spcPct val="0"/>
        </a:spcAft>
        <a:buFont typeface="Arial" panose="020B0604020202020204" pitchFamily="34" charset="0"/>
        <a:buChar char="»"/>
        <a:defRPr sz="2240">
          <a:solidFill>
            <a:schemeClr val="tx1"/>
          </a:solidFill>
          <a:latin typeface="+mn-lt"/>
          <a:ea typeface="+mn-ea"/>
          <a:sym typeface="Calibri" panose="020F0502020204030204" pitchFamily="34" charset="0"/>
        </a:defRPr>
      </a:lvl5pPr>
      <a:lvl6pPr marL="2816860" indent="-255270" algn="l" rtl="0" fontAlgn="base">
        <a:spcBef>
          <a:spcPts val="110"/>
        </a:spcBef>
        <a:spcAft>
          <a:spcPct val="0"/>
        </a:spcAft>
        <a:buFont typeface="Arial" panose="020B0604020202020204" pitchFamily="34" charset="0"/>
        <a:buChar char="»"/>
        <a:defRPr sz="2240">
          <a:solidFill>
            <a:schemeClr val="tx1"/>
          </a:solidFill>
          <a:latin typeface="+mn-lt"/>
          <a:ea typeface="+mn-ea"/>
          <a:sym typeface="Calibri" panose="020F0502020204030204" pitchFamily="34" charset="0"/>
        </a:defRPr>
      </a:lvl6pPr>
      <a:lvl7pPr marL="3328670" indent="-255270" algn="l" rtl="0" fontAlgn="base">
        <a:spcBef>
          <a:spcPts val="110"/>
        </a:spcBef>
        <a:spcAft>
          <a:spcPct val="0"/>
        </a:spcAft>
        <a:buFont typeface="Arial" panose="020B0604020202020204" pitchFamily="34" charset="0"/>
        <a:buChar char="»"/>
        <a:defRPr sz="2240">
          <a:solidFill>
            <a:schemeClr val="tx1"/>
          </a:solidFill>
          <a:latin typeface="+mn-lt"/>
          <a:ea typeface="+mn-ea"/>
          <a:sym typeface="Calibri" panose="020F0502020204030204" pitchFamily="34" charset="0"/>
        </a:defRPr>
      </a:lvl7pPr>
      <a:lvl8pPr marL="3841115" indent="-255270" algn="l" rtl="0" fontAlgn="base">
        <a:spcBef>
          <a:spcPts val="110"/>
        </a:spcBef>
        <a:spcAft>
          <a:spcPct val="0"/>
        </a:spcAft>
        <a:buFont typeface="Arial" panose="020B0604020202020204" pitchFamily="34" charset="0"/>
        <a:buChar char="»"/>
        <a:defRPr sz="2240">
          <a:solidFill>
            <a:schemeClr val="tx1"/>
          </a:solidFill>
          <a:latin typeface="+mn-lt"/>
          <a:ea typeface="+mn-ea"/>
          <a:sym typeface="Calibri" panose="020F0502020204030204" pitchFamily="34" charset="0"/>
        </a:defRPr>
      </a:lvl8pPr>
      <a:lvl9pPr marL="4352925" indent="-255270" algn="l" rtl="0" fontAlgn="base">
        <a:spcBef>
          <a:spcPts val="110"/>
        </a:spcBef>
        <a:spcAft>
          <a:spcPct val="0"/>
        </a:spcAft>
        <a:buFont typeface="Arial" panose="020B0604020202020204" pitchFamily="34" charset="0"/>
        <a:buChar char="»"/>
        <a:defRPr sz="2240">
          <a:solidFill>
            <a:schemeClr val="tx1"/>
          </a:solidFill>
          <a:latin typeface="+mn-lt"/>
          <a:ea typeface="+mn-ea"/>
          <a:sym typeface="Calibri" panose="020F0502020204030204" pitchFamily="34" charset="0"/>
        </a:defRPr>
      </a:lvl9pPr>
    </p:bodyStyle>
    <p:otherStyle>
      <a:defPPr>
        <a:defRPr lang="zh-CN"/>
      </a:defPPr>
      <a:lvl1pPr marL="0" algn="l" defTabSz="1024255" rtl="0" eaLnBrk="1" latinLnBrk="0" hangingPunct="1">
        <a:defRPr sz="2015" kern="1200">
          <a:solidFill>
            <a:schemeClr val="tx1"/>
          </a:solidFill>
          <a:latin typeface="+mn-lt"/>
          <a:ea typeface="+mn-ea"/>
          <a:cs typeface="+mn-cs"/>
        </a:defRPr>
      </a:lvl1pPr>
      <a:lvl2pPr marL="511810" algn="l" defTabSz="1024255" rtl="0" eaLnBrk="1" latinLnBrk="0" hangingPunct="1">
        <a:defRPr sz="2015" kern="1200">
          <a:solidFill>
            <a:schemeClr val="tx1"/>
          </a:solidFill>
          <a:latin typeface="+mn-lt"/>
          <a:ea typeface="+mn-ea"/>
          <a:cs typeface="+mn-cs"/>
        </a:defRPr>
      </a:lvl2pPr>
      <a:lvl3pPr marL="1024255" algn="l" defTabSz="1024255" rtl="0" eaLnBrk="1" latinLnBrk="0" hangingPunct="1">
        <a:defRPr sz="2015" kern="1200">
          <a:solidFill>
            <a:schemeClr val="tx1"/>
          </a:solidFill>
          <a:latin typeface="+mn-lt"/>
          <a:ea typeface="+mn-ea"/>
          <a:cs typeface="+mn-cs"/>
        </a:defRPr>
      </a:lvl3pPr>
      <a:lvl4pPr marL="1536065" algn="l" defTabSz="1024255" rtl="0" eaLnBrk="1" latinLnBrk="0" hangingPunct="1">
        <a:defRPr sz="2015" kern="1200">
          <a:solidFill>
            <a:schemeClr val="tx1"/>
          </a:solidFill>
          <a:latin typeface="+mn-lt"/>
          <a:ea typeface="+mn-ea"/>
          <a:cs typeface="+mn-cs"/>
        </a:defRPr>
      </a:lvl4pPr>
      <a:lvl5pPr marL="2048510" algn="l" defTabSz="1024255" rtl="0" eaLnBrk="1" latinLnBrk="0" hangingPunct="1">
        <a:defRPr sz="2015" kern="1200">
          <a:solidFill>
            <a:schemeClr val="tx1"/>
          </a:solidFill>
          <a:latin typeface="+mn-lt"/>
          <a:ea typeface="+mn-ea"/>
          <a:cs typeface="+mn-cs"/>
        </a:defRPr>
      </a:lvl5pPr>
      <a:lvl6pPr marL="2560320" algn="l" defTabSz="1024255" rtl="0" eaLnBrk="1" latinLnBrk="0" hangingPunct="1">
        <a:defRPr sz="2015" kern="1200">
          <a:solidFill>
            <a:schemeClr val="tx1"/>
          </a:solidFill>
          <a:latin typeface="+mn-lt"/>
          <a:ea typeface="+mn-ea"/>
          <a:cs typeface="+mn-cs"/>
        </a:defRPr>
      </a:lvl6pPr>
      <a:lvl7pPr marL="3072765" algn="l" defTabSz="1024255" rtl="0" eaLnBrk="1" latinLnBrk="0" hangingPunct="1">
        <a:defRPr sz="2015" kern="1200">
          <a:solidFill>
            <a:schemeClr val="tx1"/>
          </a:solidFill>
          <a:latin typeface="+mn-lt"/>
          <a:ea typeface="+mn-ea"/>
          <a:cs typeface="+mn-cs"/>
        </a:defRPr>
      </a:lvl7pPr>
      <a:lvl8pPr marL="3584575" algn="l" defTabSz="1024255" rtl="0" eaLnBrk="1" latinLnBrk="0" hangingPunct="1">
        <a:defRPr sz="2015" kern="1200">
          <a:solidFill>
            <a:schemeClr val="tx1"/>
          </a:solidFill>
          <a:latin typeface="+mn-lt"/>
          <a:ea typeface="+mn-ea"/>
          <a:cs typeface="+mn-cs"/>
        </a:defRPr>
      </a:lvl8pPr>
      <a:lvl9pPr marL="4097020" algn="l" defTabSz="1024255" rtl="0" eaLnBrk="1" latinLnBrk="0" hangingPunct="1">
        <a:defRPr sz="201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2.jpeg"/><Relationship Id="rId1" Type="http://schemas.openxmlformats.org/officeDocument/2006/relationships/image" Target="../media/image11.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7.jpeg"/><Relationship Id="rId1" Type="http://schemas.openxmlformats.org/officeDocument/2006/relationships/image" Target="../media/image16.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8.jpeg"/></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9.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23.png"/><Relationship Id="rId1" Type="http://schemas.openxmlformats.org/officeDocument/2006/relationships/image" Target="../media/image22.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5.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6.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7.jpe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8.png"/><Relationship Id="rId1" Type="http://schemas.openxmlformats.org/officeDocument/2006/relationships/tags" Target="../tags/tag1.xml"/></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tags" Target="../tags/tag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1.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4.jpeg"/><Relationship Id="rId1" Type="http://schemas.openxmlformats.org/officeDocument/2006/relationships/image" Target="../media/image33.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5.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6.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4.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9.png"/><Relationship Id="rId1" Type="http://schemas.openxmlformats.org/officeDocument/2006/relationships/image" Target="../media/image38.jpe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0.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1.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9920" y="735965"/>
            <a:ext cx="11341735" cy="1213485"/>
          </a:xfrm>
        </p:spPr>
        <p:txBody>
          <a:bodyPr/>
          <a:p>
            <a:r>
              <a:rPr lang="zh-CN" altLang="en-US"/>
              <a:t>快消品外贸订单转化技巧</a:t>
            </a:r>
            <a:endParaRPr lang="zh-CN" altLang="en-US"/>
          </a:p>
        </p:txBody>
      </p:sp>
      <p:sp>
        <p:nvSpPr>
          <p:cNvPr id="3" name="内容占位符 2"/>
          <p:cNvSpPr>
            <a:spLocks noGrp="1"/>
          </p:cNvSpPr>
          <p:nvPr>
            <p:ph idx="1"/>
          </p:nvPr>
        </p:nvSpPr>
        <p:spPr>
          <a:xfrm>
            <a:off x="629920" y="3724275"/>
            <a:ext cx="11341735" cy="1421765"/>
          </a:xfrm>
        </p:spPr>
        <p:txBody>
          <a:bodyPr/>
          <a:p>
            <a:pPr algn="ctr"/>
            <a:r>
              <a:rPr lang="zh-CN" altLang="en-US">
                <a:solidFill>
                  <a:srgbClr val="FF0000"/>
                </a:solidFill>
              </a:rPr>
              <a:t>高春峰</a:t>
            </a:r>
            <a:r>
              <a:rPr lang="en-US" altLang="zh-CN">
                <a:solidFill>
                  <a:srgbClr val="FF0000"/>
                </a:solidFill>
              </a:rPr>
              <a:t> </a:t>
            </a:r>
            <a:r>
              <a:rPr lang="zh-CN" altLang="en-US">
                <a:solidFill>
                  <a:srgbClr val="FF0000"/>
                </a:solidFill>
              </a:rPr>
              <a:t>（春春）</a:t>
            </a:r>
            <a:endParaRPr lang="zh-CN" altLang="en-US">
              <a:solidFill>
                <a:srgbClr val="FF0000"/>
              </a:solidFill>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27AD320-872D-564E-A26B-99C5C97FC653}" type="datetime1">
              <a:rPr kumimoji="0" lang="zh-CN" altLang="en-US" sz="1200" b="0" i="0" u="none" strike="noStrike" kern="1200" cap="none" spc="0" normalizeH="0" baseline="0" noProof="0">
                <a:ln>
                  <a:noFill/>
                </a:ln>
                <a:solidFill>
                  <a:srgbClr val="898989"/>
                </a:solidFill>
                <a:effectLst/>
                <a:uLnTx/>
                <a:uFillTx/>
                <a:latin typeface="+mn-lt"/>
                <a:ea typeface="+mn-ea"/>
                <a:cs typeface="+mn-cs"/>
                <a:sym typeface="微软雅黑" panose="020B0503020204020204" pitchFamily="34" charset="-122"/>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614410" y="231140"/>
            <a:ext cx="3357245" cy="2157730"/>
          </a:xfrm>
        </p:spPr>
        <p:txBody>
          <a:bodyPr/>
          <a:p>
            <a:r>
              <a:rPr lang="zh-CN" altLang="en-US" b="1">
                <a:solidFill>
                  <a:srgbClr val="FF0000"/>
                </a:solidFill>
              </a:rPr>
              <a:t>人口老龄化</a:t>
            </a:r>
            <a:br>
              <a:rPr lang="zh-CN" altLang="en-US"/>
            </a:b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27AD320-872D-564E-A26B-99C5C97FC653}" type="datetime1">
              <a:rPr kumimoji="0" lang="zh-CN" altLang="en-US" sz="1200" b="0" i="0" u="none" strike="noStrike" kern="1200" cap="none" spc="0" normalizeH="0" baseline="0" noProof="0">
                <a:ln>
                  <a:noFill/>
                </a:ln>
                <a:solidFill>
                  <a:srgbClr val="898989"/>
                </a:solidFill>
                <a:effectLst/>
                <a:uLnTx/>
                <a:uFillTx/>
                <a:latin typeface="+mn-lt"/>
                <a:ea typeface="+mn-ea"/>
                <a:cs typeface="+mn-cs"/>
                <a:sym typeface="微软雅黑" panose="020B0503020204020204" pitchFamily="34" charset="-122"/>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微软雅黑" panose="020B0503020204020204" pitchFamily="34" charset="-122"/>
            </a:endParaRPr>
          </a:p>
        </p:txBody>
      </p:sp>
      <p:pic>
        <p:nvPicPr>
          <p:cNvPr id="5" name="内容占位符 4" descr="2"/>
          <p:cNvPicPr>
            <a:picLocks noChangeAspect="1"/>
          </p:cNvPicPr>
          <p:nvPr>
            <p:ph idx="1"/>
          </p:nvPr>
        </p:nvPicPr>
        <p:blipFill>
          <a:blip r:embed="rId1"/>
          <a:stretch>
            <a:fillRect/>
          </a:stretch>
        </p:blipFill>
        <p:spPr>
          <a:xfrm>
            <a:off x="-326390" y="-96520"/>
            <a:ext cx="8140700" cy="5743575"/>
          </a:xfrm>
          <a:prstGeom prst="rect">
            <a:avLst/>
          </a:prstGeom>
        </p:spPr>
      </p:pic>
      <p:sp>
        <p:nvSpPr>
          <p:cNvPr id="6" name="文本框 5"/>
          <p:cNvSpPr txBox="1"/>
          <p:nvPr/>
        </p:nvSpPr>
        <p:spPr>
          <a:xfrm>
            <a:off x="8505825" y="2900045"/>
            <a:ext cx="3243580" cy="1568450"/>
          </a:xfrm>
          <a:prstGeom prst="rect">
            <a:avLst/>
          </a:prstGeom>
          <a:noFill/>
        </p:spPr>
        <p:txBody>
          <a:bodyPr wrap="none" rtlCol="0">
            <a:spAutoFit/>
          </a:bodyPr>
          <a:p>
            <a:pPr algn="l"/>
            <a:r>
              <a:rPr lang="zh-CN" altLang="en-US" sz="4800" b="1">
                <a:solidFill>
                  <a:srgbClr val="0070C0"/>
                </a:solidFill>
                <a:latin typeface="黑体" panose="02010609060101010101" pitchFamily="49" charset="-122"/>
                <a:ea typeface="黑体" panose="02010609060101010101" pitchFamily="49" charset="-122"/>
                <a:sym typeface="+mn-ea"/>
              </a:rPr>
              <a:t>年轻人脱发</a:t>
            </a:r>
            <a:endParaRPr lang="zh-CN" altLang="en-US" sz="4800" b="1">
              <a:latin typeface="黑体" panose="02010609060101010101" pitchFamily="49" charset="-122"/>
              <a:ea typeface="黑体" panose="02010609060101010101" pitchFamily="49" charset="-122"/>
            </a:endParaRPr>
          </a:p>
          <a:p>
            <a:endParaRPr lang="zh-CN" altLang="en-US" sz="4800" b="1">
              <a:latin typeface="黑体" panose="02010609060101010101" pitchFamily="49" charset="-122"/>
              <a:ea typeface="黑体" panose="02010609060101010101" pitchFamily="49"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27AD320-872D-564E-A26B-99C5C97FC653}" type="datetime1">
              <a:rPr kumimoji="0" lang="zh-CN" altLang="en-US" sz="1200" b="0" i="0" u="none" strike="noStrike" kern="1200" cap="none" spc="0" normalizeH="0" baseline="0" noProof="0">
                <a:ln>
                  <a:noFill/>
                </a:ln>
                <a:solidFill>
                  <a:srgbClr val="898989"/>
                </a:solidFill>
                <a:effectLst/>
                <a:uLnTx/>
                <a:uFillTx/>
                <a:latin typeface="+mn-lt"/>
                <a:ea typeface="+mn-ea"/>
                <a:cs typeface="+mn-cs"/>
                <a:sym typeface="微软雅黑" panose="020B0503020204020204" pitchFamily="34" charset="-122"/>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微软雅黑" panose="020B0503020204020204" pitchFamily="34" charset="-122"/>
            </a:endParaRPr>
          </a:p>
        </p:txBody>
      </p:sp>
      <p:pic>
        <p:nvPicPr>
          <p:cNvPr id="5" name="内容占位符 4" descr="9"/>
          <p:cNvPicPr>
            <a:picLocks noChangeAspect="1"/>
          </p:cNvPicPr>
          <p:nvPr>
            <p:ph idx="1"/>
          </p:nvPr>
        </p:nvPicPr>
        <p:blipFill>
          <a:blip r:embed="rId1"/>
          <a:stretch>
            <a:fillRect/>
          </a:stretch>
        </p:blipFill>
        <p:spPr>
          <a:xfrm>
            <a:off x="255270" y="1325245"/>
            <a:ext cx="12090400" cy="152019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b="1">
                <a:solidFill>
                  <a:srgbClr val="FF0000"/>
                </a:solidFill>
              </a:rPr>
              <a:t>（</a:t>
            </a:r>
            <a:r>
              <a:rPr lang="en-US" altLang="zh-CN" b="1">
                <a:solidFill>
                  <a:srgbClr val="FF0000"/>
                </a:solidFill>
              </a:rPr>
              <a:t>1</a:t>
            </a:r>
            <a:r>
              <a:rPr lang="zh-CN" altLang="en-US" b="1">
                <a:solidFill>
                  <a:srgbClr val="FF0000"/>
                </a:solidFill>
              </a:rPr>
              <a:t>）国内市场分析</a:t>
            </a:r>
            <a:endParaRPr lang="zh-CN" altLang="en-US" b="1">
              <a:solidFill>
                <a:srgbClr val="FF0000"/>
              </a:solidFill>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27AD320-872D-564E-A26B-99C5C97FC653}" type="datetime1">
              <a:rPr kumimoji="0" lang="zh-CN" altLang="en-US" sz="1200" b="0" i="0" u="none" strike="noStrike" kern="1200" cap="none" spc="0" normalizeH="0" baseline="0" noProof="0">
                <a:ln>
                  <a:noFill/>
                </a:ln>
                <a:solidFill>
                  <a:srgbClr val="898989"/>
                </a:solidFill>
                <a:effectLst/>
                <a:uLnTx/>
                <a:uFillTx/>
                <a:latin typeface="+mn-lt"/>
                <a:ea typeface="+mn-ea"/>
                <a:cs typeface="+mn-cs"/>
                <a:sym typeface="微软雅黑" panose="020B0503020204020204" pitchFamily="34" charset="-122"/>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微软雅黑" panose="020B0503020204020204" pitchFamily="34" charset="-122"/>
            </a:endParaRPr>
          </a:p>
        </p:txBody>
      </p:sp>
      <p:pic>
        <p:nvPicPr>
          <p:cNvPr id="5" name="内容占位符 4" descr="11"/>
          <p:cNvPicPr>
            <a:picLocks noChangeAspect="1"/>
          </p:cNvPicPr>
          <p:nvPr>
            <p:ph idx="1"/>
          </p:nvPr>
        </p:nvPicPr>
        <p:blipFill>
          <a:blip r:embed="rId1"/>
          <a:stretch>
            <a:fillRect/>
          </a:stretch>
        </p:blipFill>
        <p:spPr>
          <a:xfrm>
            <a:off x="346075" y="1365885"/>
            <a:ext cx="11908790" cy="428117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783749" y="25"/>
            <a:ext cx="11341418" cy="960226"/>
          </a:xfrm>
        </p:spPr>
        <p:txBody>
          <a:bodyPr/>
          <a:p>
            <a:r>
              <a:rPr lang="zh-CN" altLang="en-US" b="1">
                <a:solidFill>
                  <a:srgbClr val="FF0000"/>
                </a:solidFill>
              </a:rPr>
              <a:t>（</a:t>
            </a:r>
            <a:r>
              <a:rPr lang="en-US" altLang="zh-CN" b="1">
                <a:solidFill>
                  <a:srgbClr val="FF0000"/>
                </a:solidFill>
              </a:rPr>
              <a:t>2</a:t>
            </a:r>
            <a:r>
              <a:rPr lang="zh-CN" altLang="en-US" b="1">
                <a:solidFill>
                  <a:srgbClr val="FF0000"/>
                </a:solidFill>
              </a:rPr>
              <a:t>）国际市场分析</a:t>
            </a:r>
            <a:endParaRPr lang="zh-CN" altLang="en-US" b="1">
              <a:solidFill>
                <a:srgbClr val="FF0000"/>
              </a:solidFill>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27AD320-872D-564E-A26B-99C5C97FC653}" type="datetime1">
              <a:rPr kumimoji="0" lang="zh-CN" altLang="en-US" sz="1200" b="0" i="0" u="none" strike="noStrike" kern="1200" cap="none" spc="0" normalizeH="0" baseline="0" noProof="0">
                <a:ln>
                  <a:noFill/>
                </a:ln>
                <a:solidFill>
                  <a:srgbClr val="898989"/>
                </a:solidFill>
                <a:effectLst/>
                <a:uLnTx/>
                <a:uFillTx/>
                <a:latin typeface="+mn-lt"/>
                <a:ea typeface="+mn-ea"/>
                <a:cs typeface="+mn-cs"/>
                <a:sym typeface="微软雅黑" panose="020B0503020204020204" pitchFamily="34" charset="-122"/>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微软雅黑" panose="020B0503020204020204" pitchFamily="34" charset="-122"/>
            </a:endParaRPr>
          </a:p>
        </p:txBody>
      </p:sp>
      <p:pic>
        <p:nvPicPr>
          <p:cNvPr id="5" name="内容占位符 4" descr="13"/>
          <p:cNvPicPr>
            <a:picLocks noChangeAspect="1"/>
          </p:cNvPicPr>
          <p:nvPr>
            <p:ph idx="1"/>
          </p:nvPr>
        </p:nvPicPr>
        <p:blipFill>
          <a:blip r:embed="rId1"/>
          <a:srcRect t="-2377"/>
          <a:stretch>
            <a:fillRect/>
          </a:stretch>
        </p:blipFill>
        <p:spPr>
          <a:xfrm>
            <a:off x="1137285" y="960120"/>
            <a:ext cx="11129645" cy="468693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29920" y="2232660"/>
            <a:ext cx="11341735" cy="2913380"/>
          </a:xfrm>
        </p:spPr>
        <p:txBody>
          <a:bodyPr/>
          <a:p>
            <a:r>
              <a:rPr lang="zh-CN" altLang="en-US" sz="3580">
                <a:sym typeface="+mn-ea"/>
              </a:rPr>
              <a:t>假发行业因其产品具有不易损坏、市场需求大、体积小、重量轻等特征，日益成为企业发展跨境电商的热门行业。</a:t>
            </a:r>
            <a:endParaRPr lang="zh-CN" altLang="en-US" sz="3580"/>
          </a:p>
          <a:p>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27AD320-872D-564E-A26B-99C5C97FC653}" type="datetime1">
              <a:rPr kumimoji="0" lang="zh-CN" altLang="en-US" sz="1200" b="0" i="0" u="none" strike="noStrike" kern="1200" cap="none" spc="0" normalizeH="0" baseline="0" noProof="0">
                <a:ln>
                  <a:noFill/>
                </a:ln>
                <a:solidFill>
                  <a:srgbClr val="898989"/>
                </a:solidFill>
                <a:effectLst/>
                <a:uLnTx/>
                <a:uFillTx/>
                <a:latin typeface="+mn-lt"/>
                <a:ea typeface="+mn-ea"/>
                <a:cs typeface="+mn-cs"/>
                <a:sym typeface="微软雅黑" panose="020B0503020204020204" pitchFamily="34" charset="-122"/>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微软雅黑" panose="020B0503020204020204" pitchFamily="34" charset="-122"/>
            </a:endParaRPr>
          </a:p>
        </p:txBody>
      </p:sp>
      <p:sp>
        <p:nvSpPr>
          <p:cNvPr id="2" name="文本框 1"/>
          <p:cNvSpPr txBox="1"/>
          <p:nvPr/>
        </p:nvSpPr>
        <p:spPr>
          <a:xfrm>
            <a:off x="2515235" y="496570"/>
            <a:ext cx="7586980" cy="706755"/>
          </a:xfrm>
          <a:prstGeom prst="rect">
            <a:avLst/>
          </a:prstGeom>
          <a:noFill/>
        </p:spPr>
        <p:txBody>
          <a:bodyPr wrap="none" rtlCol="0">
            <a:spAutoFit/>
          </a:bodyPr>
          <a:p>
            <a:r>
              <a:rPr lang="zh-CN" altLang="en-US" sz="4000" b="1">
                <a:solidFill>
                  <a:srgbClr val="FF0000"/>
                </a:solidFill>
                <a:latin typeface="黑体" panose="02010609060101010101" pitchFamily="49" charset="-122"/>
                <a:ea typeface="黑体" panose="02010609060101010101" pitchFamily="49" charset="-122"/>
              </a:rPr>
              <a:t>（</a:t>
            </a:r>
            <a:r>
              <a:rPr lang="en-US" altLang="zh-CN" sz="4000" b="1">
                <a:solidFill>
                  <a:srgbClr val="FF0000"/>
                </a:solidFill>
                <a:latin typeface="黑体" panose="02010609060101010101" pitchFamily="49" charset="-122"/>
                <a:ea typeface="黑体" panose="02010609060101010101" pitchFamily="49" charset="-122"/>
              </a:rPr>
              <a:t>3</a:t>
            </a:r>
            <a:r>
              <a:rPr lang="zh-CN" altLang="en-US" sz="4000" b="1">
                <a:solidFill>
                  <a:srgbClr val="FF0000"/>
                </a:solidFill>
                <a:latin typeface="黑体" panose="02010609060101010101" pitchFamily="49" charset="-122"/>
                <a:ea typeface="黑体" panose="02010609060101010101" pitchFamily="49" charset="-122"/>
              </a:rPr>
              <a:t>）是否具有做电商优势的分析</a:t>
            </a:r>
            <a:endParaRPr lang="zh-CN" altLang="en-US" sz="4000" b="1">
              <a:solidFill>
                <a:srgbClr val="FF000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b="1">
                <a:solidFill>
                  <a:srgbClr val="FF0000"/>
                </a:solidFill>
              </a:rPr>
              <a:t>2.</a:t>
            </a:r>
            <a:r>
              <a:rPr lang="zh-CN" altLang="en-US" b="1">
                <a:solidFill>
                  <a:srgbClr val="FF0000"/>
                </a:solidFill>
              </a:rPr>
              <a:t>自己能触及</a:t>
            </a:r>
            <a:r>
              <a:rPr lang="en-US" altLang="zh-CN" b="1">
                <a:solidFill>
                  <a:srgbClr val="FF0000"/>
                </a:solidFill>
              </a:rPr>
              <a:t>,</a:t>
            </a:r>
            <a:r>
              <a:rPr lang="zh-CN" altLang="en-US" b="1">
                <a:solidFill>
                  <a:srgbClr val="FF0000"/>
                </a:solidFill>
              </a:rPr>
              <a:t>最好在产业带</a:t>
            </a:r>
            <a:endParaRPr lang="zh-CN" altLang="en-US" b="1">
              <a:solidFill>
                <a:srgbClr val="FF0000"/>
              </a:solidFill>
            </a:endParaRPr>
          </a:p>
        </p:txBody>
      </p:sp>
      <p:sp>
        <p:nvSpPr>
          <p:cNvPr id="3" name="内容占位符 2"/>
          <p:cNvSpPr>
            <a:spLocks noGrp="1"/>
          </p:cNvSpPr>
          <p:nvPr>
            <p:ph idx="1"/>
          </p:nvPr>
        </p:nvSpPr>
        <p:spPr/>
        <p:txBody>
          <a:bodyPr/>
          <a:p>
            <a:r>
              <a:rPr lang="zh-CN" altLang="en-US"/>
              <a:t>作为国内假发类产品出口第一大省的河南省，其假发行业产品出口额占全国假发行业出口总额的一半以上，</a:t>
            </a:r>
            <a:r>
              <a:rPr lang="zh-CN" altLang="en-US">
                <a:solidFill>
                  <a:srgbClr val="0070C0"/>
                </a:solidFill>
              </a:rPr>
              <a:t>而该省份的假发类产品的出口额中大约有80%左右来自于许昌地区。</a:t>
            </a:r>
            <a:endParaRPr lang="zh-CN" altLang="en-US">
              <a:solidFill>
                <a:srgbClr val="0070C0"/>
              </a:solidFill>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27AD320-872D-564E-A26B-99C5C97FC653}" type="datetime1">
              <a:rPr kumimoji="0" lang="zh-CN" altLang="en-US" sz="1200" b="0" i="0" u="none" strike="noStrike" kern="1200" cap="none" spc="0" normalizeH="0" baseline="0" noProof="0">
                <a:ln>
                  <a:noFill/>
                </a:ln>
                <a:solidFill>
                  <a:srgbClr val="898989"/>
                </a:solidFill>
                <a:effectLst/>
                <a:uLnTx/>
                <a:uFillTx/>
                <a:latin typeface="+mn-lt"/>
                <a:ea typeface="+mn-ea"/>
                <a:cs typeface="+mn-cs"/>
                <a:sym typeface="微软雅黑" panose="020B0503020204020204" pitchFamily="34" charset="-122"/>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b="1">
                <a:solidFill>
                  <a:srgbClr val="FF0000"/>
                </a:solidFill>
              </a:rPr>
              <a:t>3.</a:t>
            </a:r>
            <a:r>
              <a:rPr lang="zh-CN" altLang="en-US" b="1">
                <a:solidFill>
                  <a:srgbClr val="FF0000"/>
                </a:solidFill>
              </a:rPr>
              <a:t>价格成本分析</a:t>
            </a:r>
            <a:endParaRPr lang="zh-CN" altLang="en-US" b="1">
              <a:solidFill>
                <a:srgbClr val="FF0000"/>
              </a:solidFill>
            </a:endParaRPr>
          </a:p>
        </p:txBody>
      </p:sp>
      <p:sp>
        <p:nvSpPr>
          <p:cNvPr id="3" name="内容占位符 2"/>
          <p:cNvSpPr>
            <a:spLocks noGrp="1"/>
          </p:cNvSpPr>
          <p:nvPr>
            <p:ph idx="1"/>
          </p:nvPr>
        </p:nvSpPr>
        <p:spPr/>
        <p:txBody>
          <a:bodyPr/>
          <a:p>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27AD320-872D-564E-A26B-99C5C97FC653}" type="datetime1">
              <a:rPr kumimoji="0" lang="zh-CN" altLang="en-US" sz="1200" b="0" i="0" u="none" strike="noStrike" kern="1200" cap="none" spc="0" normalizeH="0" baseline="0" noProof="0">
                <a:ln>
                  <a:noFill/>
                </a:ln>
                <a:solidFill>
                  <a:srgbClr val="898989"/>
                </a:solidFill>
                <a:effectLst/>
                <a:uLnTx/>
                <a:uFillTx/>
                <a:latin typeface="+mn-lt"/>
                <a:ea typeface="+mn-ea"/>
                <a:cs typeface="+mn-cs"/>
                <a:sym typeface="微软雅黑" panose="020B0503020204020204" pitchFamily="34" charset="-122"/>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微软雅黑" panose="020B0503020204020204" pitchFamily="34" charset="-122"/>
            </a:endParaRPr>
          </a:p>
        </p:txBody>
      </p:sp>
      <p:pic>
        <p:nvPicPr>
          <p:cNvPr id="5" name="图片 4" descr="7"/>
          <p:cNvPicPr>
            <a:picLocks noChangeAspect="1"/>
          </p:cNvPicPr>
          <p:nvPr/>
        </p:nvPicPr>
        <p:blipFill>
          <a:blip r:embed="rId1"/>
          <a:stretch>
            <a:fillRect/>
          </a:stretch>
        </p:blipFill>
        <p:spPr>
          <a:xfrm>
            <a:off x="629920" y="1344295"/>
            <a:ext cx="11446510" cy="3289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a:t>许昌地区假发生产</a:t>
            </a:r>
            <a:r>
              <a:rPr lang="zh-CN" altLang="en-US" b="1">
                <a:solidFill>
                  <a:srgbClr val="0070C0"/>
                </a:solidFill>
              </a:rPr>
              <a:t>以盈利能力低的中低档产品为主</a:t>
            </a:r>
            <a:r>
              <a:rPr lang="zh-CN" altLang="en-US"/>
              <a:t>，而盈利能力强的高档产品的生产则相对较少。</a:t>
            </a:r>
            <a:r>
              <a:rPr lang="zh-CN" altLang="en-US">
                <a:solidFill>
                  <a:srgbClr val="0070C0"/>
                </a:solidFill>
              </a:rPr>
              <a:t>化纤类假发盈利能力远高于人发产品，而许昌地区假发行业则以生产人发产品为主。</a:t>
            </a:r>
            <a:endParaRPr lang="zh-CN" altLang="en-US">
              <a:solidFill>
                <a:srgbClr val="0070C0"/>
              </a:solidFill>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27AD320-872D-564E-A26B-99C5C97FC653}" type="datetime1">
              <a:rPr kumimoji="0" lang="zh-CN" altLang="en-US" sz="1200" b="0" i="0" u="none" strike="noStrike" kern="1200" cap="none" spc="0" normalizeH="0" baseline="0" noProof="0">
                <a:ln>
                  <a:noFill/>
                </a:ln>
                <a:solidFill>
                  <a:srgbClr val="898989"/>
                </a:solidFill>
                <a:effectLst/>
                <a:uLnTx/>
                <a:uFillTx/>
                <a:latin typeface="+mn-lt"/>
                <a:ea typeface="+mn-ea"/>
                <a:cs typeface="+mn-cs"/>
                <a:sym typeface="微软雅黑" panose="020B0503020204020204" pitchFamily="34" charset="-122"/>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微软雅黑" panose="020B0503020204020204" pitchFamily="34" charset="-122"/>
            </a:endParaRPr>
          </a:p>
        </p:txBody>
      </p:sp>
      <p:sp>
        <p:nvSpPr>
          <p:cNvPr id="5" name="标题 1"/>
          <p:cNvSpPr>
            <a:spLocks noGrp="1"/>
          </p:cNvSpPr>
          <p:nvPr/>
        </p:nvSpPr>
        <p:spPr>
          <a:xfrm>
            <a:off x="757079" y="358165"/>
            <a:ext cx="11341418" cy="960226"/>
          </a:xfrm>
          <a:prstGeom prst="rect">
            <a:avLst/>
          </a:prstGeom>
          <a:noFill/>
          <a:ln w="9525">
            <a:noFill/>
          </a:ln>
        </p:spPr>
        <p:txBody>
          <a:bodyPr anchor="ctr"/>
          <a:lstStyle>
            <a:lvl1pPr marL="1024255" indent="-1023620" algn="ctr" rtl="0" eaLnBrk="0" fontAlgn="base" hangingPunct="0">
              <a:spcBef>
                <a:spcPct val="0"/>
              </a:spcBef>
              <a:spcAft>
                <a:spcPct val="0"/>
              </a:spcAft>
              <a:defRPr sz="493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1828800" indent="-914400" algn="ctr" rtl="0" fontAlgn="base">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2286000" indent="-914400" algn="ctr" rtl="0" fontAlgn="base">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2743200" indent="-914400" algn="ctr" rtl="0" fontAlgn="base">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r>
              <a:rPr lang="en-US" altLang="zh-CN" b="1">
                <a:solidFill>
                  <a:srgbClr val="FF0000"/>
                </a:solidFill>
                <a:latin typeface="黑体" panose="02010609060101010101" pitchFamily="49" charset="-122"/>
                <a:ea typeface="黑体" panose="02010609060101010101" pitchFamily="49" charset="-122"/>
                <a:cs typeface="黑体" panose="02010609060101010101" pitchFamily="49" charset="-122"/>
              </a:rPr>
              <a:t>4.</a:t>
            </a:r>
            <a:r>
              <a:rPr lang="zh-CN" altLang="en-US" b="1">
                <a:solidFill>
                  <a:srgbClr val="FF0000"/>
                </a:solidFill>
                <a:latin typeface="黑体" panose="02010609060101010101" pitchFamily="49" charset="-122"/>
                <a:ea typeface="黑体" panose="02010609060101010101" pitchFamily="49" charset="-122"/>
                <a:cs typeface="黑体" panose="02010609060101010101" pitchFamily="49" charset="-122"/>
              </a:rPr>
              <a:t>劣势分析</a:t>
            </a:r>
            <a:endParaRPr lang="zh-CN" altLang="en-US" b="1">
              <a:solidFill>
                <a:srgbClr val="FF0000"/>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zh-CN" altLang="en-US"/>
              <a:t>许昌地区发制品企业以中小企业居多，</a:t>
            </a:r>
            <a:r>
              <a:rPr lang="zh-CN" altLang="en-US" b="1">
                <a:solidFill>
                  <a:srgbClr val="0070C0"/>
                </a:solidFill>
              </a:rPr>
              <a:t>许多发制品企业仍旧以家庭经营模式为主，经营水平低，依旧是国外企业的代加工点，生产模式以贴牌生产为主，缺乏自主品牌和自主产权。</a:t>
            </a:r>
            <a:r>
              <a:rPr lang="zh-CN" altLang="en-US"/>
              <a:t>因此许昌地区假发类企业发展跨境电商需要大量的资金培养自主品牌，创新生产经营模式。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27AD320-872D-564E-A26B-99C5C97FC653}" type="datetime1">
              <a:rPr kumimoji="0" lang="zh-CN" altLang="en-US" sz="1200" b="0" i="0" u="none" strike="noStrike" kern="1200" cap="none" spc="0" normalizeH="0" baseline="0" noProof="0">
                <a:ln>
                  <a:noFill/>
                </a:ln>
                <a:solidFill>
                  <a:srgbClr val="898989"/>
                </a:solidFill>
                <a:effectLst/>
                <a:uLnTx/>
                <a:uFillTx/>
                <a:latin typeface="+mn-lt"/>
                <a:ea typeface="+mn-ea"/>
                <a:cs typeface="+mn-cs"/>
                <a:sym typeface="微软雅黑" panose="020B0503020204020204" pitchFamily="34" charset="-122"/>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微软雅黑" panose="020B0503020204020204"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18674" y="1889785"/>
            <a:ext cx="11341418" cy="960226"/>
          </a:xfrm>
        </p:spPr>
        <p:txBody>
          <a:bodyPr/>
          <a:p>
            <a:r>
              <a:rPr lang="zh-CN" altLang="en-US"/>
              <a:t>三、快消品营销策略</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27AD320-872D-564E-A26B-99C5C97FC653}" type="datetime1">
              <a:rPr kumimoji="0" lang="zh-CN" altLang="en-US" sz="1200" b="0" i="0" u="none" strike="noStrike" kern="1200" cap="none" spc="0" normalizeH="0" baseline="0" noProof="0">
                <a:ln>
                  <a:noFill/>
                </a:ln>
                <a:solidFill>
                  <a:srgbClr val="898989"/>
                </a:solidFill>
                <a:effectLst/>
                <a:uLnTx/>
                <a:uFillTx/>
                <a:latin typeface="+mn-lt"/>
                <a:ea typeface="+mn-ea"/>
                <a:cs typeface="+mn-cs"/>
                <a:sym typeface="微软雅黑" panose="020B0503020204020204" pitchFamily="34" charset="-122"/>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高春峰：江湖人称春春 </a:t>
            </a:r>
            <a:endParaRPr lang="zh-CN" altLang="en-US"/>
          </a:p>
        </p:txBody>
      </p:sp>
      <p:sp>
        <p:nvSpPr>
          <p:cNvPr id="3" name="内容占位符 2"/>
          <p:cNvSpPr>
            <a:spLocks noGrp="1"/>
          </p:cNvSpPr>
          <p:nvPr>
            <p:ph sz="quarter" idx="13"/>
          </p:nvPr>
        </p:nvSpPr>
        <p:spPr/>
        <p:txBody>
          <a:bodyPr>
            <a:normAutofit fontScale="25000"/>
          </a:bodyPr>
          <a:lstStyle/>
          <a:p>
            <a:endParaRPr lang="zh-CN" altLang="en-US"/>
          </a:p>
          <a:p>
            <a:pPr marL="0" indent="0">
              <a:buNone/>
            </a:pPr>
            <a:r>
              <a:rPr lang="zh-CN" altLang="en-US" b="1">
                <a:solidFill>
                  <a:schemeClr val="accent1">
                    <a:lumMod val="75000"/>
                    <a:lumOff val="25000"/>
                  </a:schemeClr>
                </a:solidFill>
              </a:rPr>
              <a:t>   </a:t>
            </a:r>
            <a:r>
              <a:rPr lang="en-US" altLang="zh-CN" b="1">
                <a:solidFill>
                  <a:schemeClr val="accent1">
                    <a:lumMod val="75000"/>
                    <a:lumOff val="25000"/>
                  </a:schemeClr>
                </a:solidFill>
              </a:rPr>
              <a:t>      </a:t>
            </a:r>
            <a:r>
              <a:rPr lang="zh-CN" altLang="en-US" sz="6000" b="1">
                <a:solidFill>
                  <a:schemeClr val="accent1">
                    <a:lumMod val="75000"/>
                    <a:lumOff val="25000"/>
                  </a:schemeClr>
                </a:solidFill>
                <a:latin typeface="黑体" panose="02010609060101010101" pitchFamily="49" charset="-122"/>
                <a:ea typeface="黑体" panose="02010609060101010101" pitchFamily="49" charset="-122"/>
                <a:cs typeface="黑体" panose="02010609060101010101" pitchFamily="49" charset="-122"/>
              </a:rPr>
              <a:t>1</a:t>
            </a:r>
            <a:r>
              <a:rPr lang="en-US" altLang="zh-CN" sz="6000" b="1">
                <a:solidFill>
                  <a:schemeClr val="accent1">
                    <a:lumMod val="75000"/>
                    <a:lumOff val="25000"/>
                  </a:schemeClr>
                </a:solidFill>
                <a:latin typeface="黑体" panose="02010609060101010101" pitchFamily="49" charset="-122"/>
                <a:ea typeface="黑体" panose="02010609060101010101" pitchFamily="49" charset="-122"/>
                <a:cs typeface="黑体" panose="02010609060101010101" pitchFamily="49" charset="-122"/>
              </a:rPr>
              <a:t>3</a:t>
            </a:r>
            <a:r>
              <a:rPr lang="zh-CN" altLang="en-US" sz="6000" b="1">
                <a:solidFill>
                  <a:schemeClr val="accent1">
                    <a:lumMod val="75000"/>
                    <a:lumOff val="25000"/>
                  </a:schemeClr>
                </a:solidFill>
                <a:latin typeface="黑体" panose="02010609060101010101" pitchFamily="49" charset="-122"/>
                <a:ea typeface="黑体" panose="02010609060101010101" pitchFamily="49" charset="-122"/>
                <a:cs typeface="黑体" panose="02010609060101010101" pitchFamily="49" charset="-122"/>
              </a:rPr>
              <a:t>年外贸和团队经验</a:t>
            </a:r>
            <a:endParaRPr lang="zh-CN" altLang="en-US" sz="6000" b="1">
              <a:solidFill>
                <a:srgbClr val="00B0F0"/>
              </a:solidFill>
              <a:latin typeface="黑体" panose="02010609060101010101" pitchFamily="49" charset="-122"/>
              <a:ea typeface="黑体" panose="02010609060101010101" pitchFamily="49" charset="-122"/>
              <a:cs typeface="黑体" panose="02010609060101010101" pitchFamily="49" charset="-122"/>
            </a:endParaRPr>
          </a:p>
          <a:p>
            <a:r>
              <a:rPr lang="zh-CN" altLang="en-US" sz="6000" b="1">
                <a:latin typeface="黑体" panose="02010609060101010101" pitchFamily="49" charset="-122"/>
                <a:ea typeface="黑体" panose="02010609060101010101" pitchFamily="49" charset="-122"/>
                <a:cs typeface="黑体" panose="02010609060101010101" pitchFamily="49" charset="-122"/>
              </a:rPr>
              <a:t>2014年度华东大区电商达人赛总冠军</a:t>
            </a:r>
            <a:endParaRPr lang="zh-CN" altLang="en-US" sz="6000" b="1">
              <a:latin typeface="黑体" panose="02010609060101010101" pitchFamily="49" charset="-122"/>
              <a:ea typeface="黑体" panose="02010609060101010101" pitchFamily="49" charset="-122"/>
              <a:cs typeface="黑体" panose="02010609060101010101" pitchFamily="49" charset="-122"/>
            </a:endParaRPr>
          </a:p>
          <a:p>
            <a:r>
              <a:rPr lang="zh-CN" altLang="en-US" sz="6000" b="1">
                <a:solidFill>
                  <a:schemeClr val="accent1">
                    <a:lumMod val="75000"/>
                    <a:lumOff val="25000"/>
                  </a:schemeClr>
                </a:solidFill>
                <a:latin typeface="黑体" panose="02010609060101010101" pitchFamily="49" charset="-122"/>
                <a:ea typeface="黑体" panose="02010609060101010101" pitchFamily="49" charset="-122"/>
                <a:cs typeface="黑体" panose="02010609060101010101" pitchFamily="49" charset="-122"/>
              </a:rPr>
              <a:t>阿里巴巴协议讲师         阿里总部P4P/RFQ认证讲师     </a:t>
            </a:r>
            <a:r>
              <a:rPr lang="zh-CN" altLang="en-US" sz="6000" b="1">
                <a:latin typeface="黑体" panose="02010609060101010101" pitchFamily="49" charset="-122"/>
                <a:ea typeface="黑体" panose="02010609060101010101" pitchFamily="49" charset="-122"/>
                <a:cs typeface="黑体" panose="02010609060101010101" pitchFamily="49" charset="-122"/>
              </a:rPr>
              <a:t> </a:t>
            </a:r>
            <a:endParaRPr lang="zh-CN" altLang="en-US" sz="6000" b="1">
              <a:latin typeface="黑体" panose="02010609060101010101" pitchFamily="49" charset="-122"/>
              <a:ea typeface="黑体" panose="02010609060101010101" pitchFamily="49" charset="-122"/>
              <a:cs typeface="黑体" panose="02010609060101010101" pitchFamily="49" charset="-122"/>
            </a:endParaRPr>
          </a:p>
          <a:p>
            <a:r>
              <a:rPr lang="zh-CN" altLang="en-US" sz="6000" b="1">
                <a:latin typeface="黑体" panose="02010609060101010101" pitchFamily="49" charset="-122"/>
                <a:ea typeface="黑体" panose="02010609060101010101" pitchFamily="49" charset="-122"/>
                <a:cs typeface="黑体" panose="02010609060101010101" pitchFamily="49" charset="-122"/>
              </a:rPr>
              <a:t> 华东直通车讲师团团长      </a:t>
            </a:r>
            <a:endParaRPr lang="zh-CN" altLang="en-US" sz="6000" b="1">
              <a:latin typeface="黑体" panose="02010609060101010101" pitchFamily="49" charset="-122"/>
              <a:ea typeface="黑体" panose="02010609060101010101" pitchFamily="49" charset="-122"/>
              <a:cs typeface="黑体" panose="02010609060101010101" pitchFamily="49" charset="-122"/>
            </a:endParaRPr>
          </a:p>
          <a:p>
            <a:r>
              <a:rPr lang="zh-CN" altLang="en-US" sz="6000" b="1">
                <a:solidFill>
                  <a:schemeClr val="accent1">
                    <a:lumMod val="75000"/>
                    <a:lumOff val="25000"/>
                  </a:schemeClr>
                </a:solidFill>
                <a:latin typeface="黑体" panose="02010609060101010101" pitchFamily="49" charset="-122"/>
                <a:ea typeface="黑体" panose="02010609060101010101" pitchFamily="49" charset="-122"/>
                <a:cs typeface="黑体" panose="02010609060101010101" pitchFamily="49" charset="-122"/>
              </a:rPr>
              <a:t>外贸名人堂名人</a:t>
            </a:r>
            <a:endParaRPr lang="zh-CN" altLang="en-US" sz="6000" b="1">
              <a:latin typeface="黑体" panose="02010609060101010101" pitchFamily="49" charset="-122"/>
              <a:ea typeface="黑体" panose="02010609060101010101" pitchFamily="49" charset="-122"/>
              <a:cs typeface="黑体" panose="02010609060101010101" pitchFamily="49" charset="-122"/>
            </a:endParaRPr>
          </a:p>
          <a:p>
            <a:r>
              <a:rPr lang="zh-CN" altLang="en-US" sz="6000" b="1">
                <a:latin typeface="黑体" panose="02010609060101010101" pitchFamily="49" charset="-122"/>
                <a:ea typeface="黑体" panose="02010609060101010101" pitchFamily="49" charset="-122"/>
                <a:cs typeface="黑体" panose="02010609060101010101" pitchFamily="49" charset="-122"/>
              </a:rPr>
              <a:t>《新外贸情报局》常驻嘉宾</a:t>
            </a:r>
            <a:endParaRPr lang="zh-CN" altLang="en-US" sz="6000" b="1">
              <a:latin typeface="黑体" panose="02010609060101010101" pitchFamily="49" charset="-122"/>
              <a:ea typeface="黑体" panose="02010609060101010101" pitchFamily="49" charset="-122"/>
              <a:cs typeface="黑体" panose="02010609060101010101" pitchFamily="49" charset="-122"/>
            </a:endParaRPr>
          </a:p>
          <a:p>
            <a:r>
              <a:rPr lang="zh-CN" altLang="en-US" sz="6000" b="1">
                <a:solidFill>
                  <a:schemeClr val="accent1">
                    <a:lumMod val="75000"/>
                    <a:lumOff val="25000"/>
                  </a:schemeClr>
                </a:solidFill>
                <a:latin typeface="黑体" panose="02010609060101010101" pitchFamily="49" charset="-122"/>
                <a:ea typeface="黑体" panose="02010609060101010101" pitchFamily="49" charset="-122"/>
                <a:cs typeface="黑体" panose="02010609060101010101" pitchFamily="49" charset="-122"/>
              </a:rPr>
              <a:t>2015-2018 华东师王达人赛导师&amp;评委</a:t>
            </a:r>
            <a:endParaRPr lang="zh-CN" altLang="en-US" sz="6000" b="1">
              <a:solidFill>
                <a:schemeClr val="accent1">
                  <a:lumMod val="75000"/>
                  <a:lumOff val="25000"/>
                </a:schemeClr>
              </a:solidFill>
              <a:latin typeface="黑体" panose="02010609060101010101" pitchFamily="49" charset="-122"/>
              <a:ea typeface="黑体" panose="02010609060101010101" pitchFamily="49" charset="-122"/>
              <a:cs typeface="黑体" panose="02010609060101010101" pitchFamily="49" charset="-122"/>
            </a:endParaRPr>
          </a:p>
          <a:p>
            <a:r>
              <a:rPr lang="zh-CN" altLang="en-US" sz="6000" b="1">
                <a:latin typeface="黑体" panose="02010609060101010101" pitchFamily="49" charset="-122"/>
                <a:ea typeface="黑体" panose="02010609060101010101" pitchFamily="49" charset="-122"/>
                <a:cs typeface="黑体" panose="02010609060101010101" pitchFamily="49" charset="-122"/>
              </a:rPr>
              <a:t>2015/2016连续两届华东大区影响力网商 </a:t>
            </a:r>
            <a:endParaRPr lang="zh-CN" altLang="en-US" sz="6000" b="1">
              <a:latin typeface="黑体" panose="02010609060101010101" pitchFamily="49" charset="-122"/>
              <a:ea typeface="黑体" panose="02010609060101010101" pitchFamily="49" charset="-122"/>
              <a:cs typeface="黑体" panose="02010609060101010101" pitchFamily="49" charset="-122"/>
            </a:endParaRPr>
          </a:p>
          <a:p>
            <a:r>
              <a:rPr lang="zh-CN" altLang="en-US" sz="6000" b="1">
                <a:solidFill>
                  <a:schemeClr val="accent1">
                    <a:lumMod val="75000"/>
                    <a:lumOff val="25000"/>
                  </a:schemeClr>
                </a:solidFill>
                <a:latin typeface="黑体" panose="02010609060101010101" pitchFamily="49" charset="-122"/>
                <a:ea typeface="黑体" panose="02010609060101010101" pitchFamily="49" charset="-122"/>
                <a:cs typeface="黑体" panose="02010609060101010101" pitchFamily="49" charset="-122"/>
              </a:rPr>
              <a:t>P4P最佳讲师、 RFQ全国十佳讲师</a:t>
            </a:r>
            <a:endParaRPr lang="zh-CN" altLang="en-US" sz="6000" b="1">
              <a:solidFill>
                <a:schemeClr val="accent1">
                  <a:lumMod val="75000"/>
                  <a:lumOff val="25000"/>
                </a:schemeClr>
              </a:solidFill>
              <a:latin typeface="黑体" panose="02010609060101010101" pitchFamily="49" charset="-122"/>
              <a:ea typeface="黑体" panose="02010609060101010101" pitchFamily="49" charset="-122"/>
              <a:cs typeface="黑体" panose="02010609060101010101" pitchFamily="49" charset="-122"/>
            </a:endParaRPr>
          </a:p>
          <a:p>
            <a:r>
              <a:rPr lang="zh-CN" altLang="en-US" sz="6000" b="1">
                <a:latin typeface="黑体" panose="02010609060101010101" pitchFamily="49" charset="-122"/>
                <a:ea typeface="黑体" panose="02010609060101010101" pitchFamily="49" charset="-122"/>
                <a:cs typeface="黑体" panose="02010609060101010101" pitchFamily="49" charset="-122"/>
              </a:rPr>
              <a:t>2015-2017年度阿里巴巴讲师突出贡献奖</a:t>
            </a:r>
            <a:endParaRPr lang="zh-CN" altLang="en-US" sz="6000" b="1">
              <a:latin typeface="黑体" panose="02010609060101010101" pitchFamily="49" charset="-122"/>
              <a:ea typeface="黑体" panose="02010609060101010101" pitchFamily="49" charset="-122"/>
              <a:cs typeface="黑体" panose="02010609060101010101" pitchFamily="49" charset="-122"/>
            </a:endParaRPr>
          </a:p>
          <a:p>
            <a:r>
              <a:rPr lang="zh-CN" altLang="en-US" sz="6000" b="1">
                <a:solidFill>
                  <a:schemeClr val="accent1">
                    <a:lumMod val="75000"/>
                    <a:lumOff val="25000"/>
                  </a:schemeClr>
                </a:solidFill>
                <a:latin typeface="黑体" panose="02010609060101010101" pitchFamily="49" charset="-122"/>
                <a:ea typeface="黑体" panose="02010609060101010101" pitchFamily="49" charset="-122"/>
                <a:cs typeface="黑体" panose="02010609060101010101" pitchFamily="49" charset="-122"/>
              </a:rPr>
              <a:t>2017年度全国生态影响力讲师</a:t>
            </a:r>
            <a:endParaRPr lang="zh-CN" altLang="en-US" sz="6000" b="1">
              <a:solidFill>
                <a:schemeClr val="accent1">
                  <a:lumMod val="75000"/>
                  <a:lumOff val="25000"/>
                </a:schemeClr>
              </a:solidFill>
              <a:latin typeface="黑体" panose="02010609060101010101" pitchFamily="49" charset="-122"/>
              <a:ea typeface="黑体" panose="02010609060101010101" pitchFamily="49" charset="-122"/>
              <a:cs typeface="黑体" panose="02010609060101010101" pitchFamily="49" charset="-122"/>
            </a:endParaRPr>
          </a:p>
          <a:p>
            <a:r>
              <a:rPr lang="zh-CN" altLang="en-US" sz="6000" b="1">
                <a:latin typeface="黑体" panose="02010609060101010101" pitchFamily="49" charset="-122"/>
                <a:ea typeface="黑体" panose="02010609060101010101" pitchFamily="49" charset="-122"/>
                <a:cs typeface="黑体" panose="02010609060101010101" pitchFamily="49" charset="-122"/>
              </a:rPr>
              <a:t>2018阿里巴巴全国优秀导师</a:t>
            </a:r>
            <a:endParaRPr lang="zh-CN" altLang="en-US" sz="6000" b="1">
              <a:latin typeface="黑体" panose="02010609060101010101" pitchFamily="49" charset="-122"/>
              <a:ea typeface="黑体" panose="02010609060101010101" pitchFamily="49" charset="-122"/>
              <a:cs typeface="黑体" panose="02010609060101010101" pitchFamily="49" charset="-122"/>
            </a:endParaRPr>
          </a:p>
          <a:p>
            <a:r>
              <a:rPr lang="en-US" altLang="zh-CN" sz="6000" b="1">
                <a:latin typeface="黑体" panose="02010609060101010101" pitchFamily="49" charset="-122"/>
                <a:ea typeface="黑体" panose="02010609060101010101" pitchFamily="49" charset="-122"/>
                <a:cs typeface="黑体" panose="02010609060101010101" pitchFamily="49" charset="-122"/>
              </a:rPr>
              <a:t>2020</a:t>
            </a:r>
            <a:r>
              <a:rPr lang="zh-CN" altLang="zh-CN" sz="6000" b="1">
                <a:latin typeface="黑体" panose="02010609060101010101" pitchFamily="49" charset="-122"/>
                <a:ea typeface="黑体" panose="02010609060101010101" pitchFamily="49" charset="-122"/>
                <a:cs typeface="黑体" panose="02010609060101010101" pitchFamily="49" charset="-122"/>
              </a:rPr>
              <a:t>华东最美传承讲师</a:t>
            </a:r>
            <a:endParaRPr lang="zh-CN" altLang="en-US" sz="6000" b="1">
              <a:latin typeface="黑体" panose="02010609060101010101" pitchFamily="49" charset="-122"/>
              <a:ea typeface="黑体" panose="02010609060101010101" pitchFamily="49" charset="-122"/>
              <a:cs typeface="黑体" panose="02010609060101010101" pitchFamily="49" charset="-122"/>
            </a:endParaRPr>
          </a:p>
          <a:p>
            <a:r>
              <a:rPr lang="zh-CN" altLang="en-US" sz="6000" b="1">
                <a:solidFill>
                  <a:schemeClr val="accent1">
                    <a:lumMod val="75000"/>
                    <a:lumOff val="25000"/>
                  </a:schemeClr>
                </a:solidFill>
                <a:latin typeface="黑体" panose="02010609060101010101" pitchFamily="49" charset="-122"/>
                <a:ea typeface="黑体" panose="02010609060101010101" pitchFamily="49" charset="-122"/>
                <a:cs typeface="黑体" panose="02010609060101010101" pitchFamily="49" charset="-122"/>
              </a:rPr>
              <a:t>连续两年讲课数量和好评率华东大区第一，被评为华东风云讲师</a:t>
            </a:r>
            <a:endParaRPr lang="zh-CN" altLang="en-US" sz="6000" b="1">
              <a:solidFill>
                <a:schemeClr val="accent1">
                  <a:lumMod val="75000"/>
                  <a:lumOff val="25000"/>
                </a:schemeClr>
              </a:solidFill>
              <a:latin typeface="黑体" panose="02010609060101010101" pitchFamily="49" charset="-122"/>
              <a:ea typeface="黑体" panose="02010609060101010101" pitchFamily="49" charset="-122"/>
              <a:cs typeface="黑体" panose="02010609060101010101" pitchFamily="49" charset="-122"/>
            </a:endParaRPr>
          </a:p>
          <a:p>
            <a:r>
              <a:rPr lang="zh-CN" altLang="en-US" sz="6000" b="1">
                <a:latin typeface="黑体" panose="02010609060101010101" pitchFamily="49" charset="-122"/>
                <a:ea typeface="黑体" panose="02010609060101010101" pitchFamily="49" charset="-122"/>
                <a:cs typeface="黑体" panose="02010609060101010101" pitchFamily="49" charset="-122"/>
              </a:rPr>
              <a:t>分享将近200场，覆盖人数超过5万，足迹遍及全国，注重实战，帮助很多外贸企业从小白变成了精英</a:t>
            </a:r>
            <a:endParaRPr lang="zh-CN" altLang="en-US" sz="6000" b="1">
              <a:latin typeface="黑体" panose="02010609060101010101" pitchFamily="49" charset="-122"/>
              <a:ea typeface="黑体" panose="02010609060101010101" pitchFamily="49" charset="-122"/>
              <a:cs typeface="黑体" panose="02010609060101010101" pitchFamily="49" charset="-122"/>
            </a:endParaRPr>
          </a:p>
        </p:txBody>
      </p:sp>
      <p:sp>
        <p:nvSpPr>
          <p:cNvPr id="5" name="灯片编号占位符 4"/>
          <p:cNvSpPr>
            <a:spLocks noGrp="1"/>
          </p:cNvSpPr>
          <p:nvPr>
            <p:ph type="sldNum" sz="quarter" idx="12"/>
          </p:nvPr>
        </p:nvSpPr>
        <p:spPr/>
        <p:txBody>
          <a:bodyPr/>
          <a:lstStyle/>
          <a:p>
            <a:fld id="{5DD3DB80-B894-403A-B48E-6FDC1A72010E}" type="slidenum">
              <a:rPr lang="zh-CN" altLang="en-US" smtClean="0"/>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5" y="231140"/>
            <a:ext cx="11971020" cy="960120"/>
          </a:xfrm>
        </p:spPr>
        <p:txBody>
          <a:bodyPr/>
          <a:lstStyle/>
          <a:p>
            <a:r>
              <a:rPr lang="en-US" altLang="zh-CN"/>
              <a:t>1.</a:t>
            </a:r>
            <a:r>
              <a:rPr lang="zh-CN"/>
              <a:t>快消品更注重视觉营销</a:t>
            </a:r>
            <a:br>
              <a:rPr lang="zh-CN"/>
            </a:br>
            <a:r>
              <a:rPr lang="zh-CN" b="1">
                <a:solidFill>
                  <a:srgbClr val="FF0000"/>
                </a:solidFill>
              </a:rPr>
              <a:t>让你的产品会说话</a:t>
            </a:r>
            <a:endParaRPr lang="zh-CN" b="1">
              <a:solidFill>
                <a:srgbClr val="FF0000"/>
              </a:solidFill>
            </a:endParaRPr>
          </a:p>
        </p:txBody>
      </p:sp>
      <p:pic>
        <p:nvPicPr>
          <p:cNvPr id="4" name="图片 3"/>
          <p:cNvPicPr>
            <a:picLocks noChangeAspect="1"/>
          </p:cNvPicPr>
          <p:nvPr/>
        </p:nvPicPr>
        <p:blipFill>
          <a:blip r:embed="rId1"/>
          <a:stretch>
            <a:fillRect/>
          </a:stretch>
        </p:blipFill>
        <p:spPr>
          <a:xfrm>
            <a:off x="629733" y="3013600"/>
            <a:ext cx="3368259" cy="2263999"/>
          </a:xfrm>
          <a:prstGeom prst="rect">
            <a:avLst/>
          </a:prstGeom>
        </p:spPr>
      </p:pic>
      <p:pic>
        <p:nvPicPr>
          <p:cNvPr id="5" name="图片 4"/>
          <p:cNvPicPr>
            <a:picLocks noChangeAspect="1"/>
          </p:cNvPicPr>
          <p:nvPr/>
        </p:nvPicPr>
        <p:blipFill>
          <a:blip r:embed="rId2"/>
          <a:stretch>
            <a:fillRect/>
          </a:stretch>
        </p:blipFill>
        <p:spPr>
          <a:xfrm>
            <a:off x="4552347" y="2661026"/>
            <a:ext cx="3496289" cy="2616082"/>
          </a:xfrm>
          <a:prstGeom prst="rect">
            <a:avLst/>
          </a:prstGeom>
        </p:spPr>
      </p:pic>
      <p:pic>
        <p:nvPicPr>
          <p:cNvPr id="6" name="图片 5"/>
          <p:cNvPicPr>
            <a:picLocks noChangeAspect="1"/>
          </p:cNvPicPr>
          <p:nvPr/>
        </p:nvPicPr>
        <p:blipFill>
          <a:blip r:embed="rId3"/>
          <a:stretch>
            <a:fillRect/>
          </a:stretch>
        </p:blipFill>
        <p:spPr>
          <a:xfrm>
            <a:off x="8744217" y="2661175"/>
            <a:ext cx="3227959" cy="29361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30079" y="72415"/>
            <a:ext cx="11341418" cy="960226"/>
          </a:xfrm>
        </p:spPr>
        <p:txBody>
          <a:bodyPr/>
          <a:p>
            <a:r>
              <a:rPr lang="zh-CN" altLang="en-US">
                <a:ln w="22225">
                  <a:solidFill>
                    <a:schemeClr val="accent2"/>
                  </a:solidFill>
                  <a:prstDash val="solid"/>
                </a:ln>
                <a:solidFill>
                  <a:schemeClr val="accent2">
                    <a:lumMod val="40000"/>
                    <a:lumOff val="60000"/>
                  </a:schemeClr>
                </a:solidFill>
                <a:effectLst/>
              </a:rPr>
              <a:t>用心比较选优劣</a:t>
            </a:r>
            <a:endParaRPr lang="zh-CN" altLang="en-US">
              <a:ln w="22225">
                <a:solidFill>
                  <a:schemeClr val="accent2"/>
                </a:solidFill>
                <a:prstDash val="solid"/>
              </a:ln>
              <a:solidFill>
                <a:schemeClr val="accent2">
                  <a:lumMod val="40000"/>
                  <a:lumOff val="60000"/>
                </a:schemeClr>
              </a:solidFill>
              <a:effectLst/>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27AD320-872D-564E-A26B-99C5C97FC653}" type="datetime1">
              <a:rPr kumimoji="0" lang="zh-CN" altLang="en-US" sz="1200" b="0" i="0" u="none" strike="noStrike" kern="1200" cap="none" spc="0" normalizeH="0" baseline="0" noProof="0">
                <a:ln>
                  <a:noFill/>
                </a:ln>
                <a:solidFill>
                  <a:srgbClr val="898989"/>
                </a:solidFill>
                <a:effectLst/>
                <a:uLnTx/>
                <a:uFillTx/>
                <a:latin typeface="+mn-lt"/>
                <a:ea typeface="+mn-ea"/>
                <a:cs typeface="+mn-cs"/>
                <a:sym typeface="微软雅黑" panose="020B0503020204020204" pitchFamily="34" charset="-122"/>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微软雅黑" panose="020B0503020204020204" pitchFamily="34" charset="-122"/>
            </a:endParaRPr>
          </a:p>
        </p:txBody>
      </p:sp>
      <p:pic>
        <p:nvPicPr>
          <p:cNvPr id="5" name="内容占位符 4"/>
          <p:cNvPicPr>
            <a:picLocks noChangeAspect="1"/>
          </p:cNvPicPr>
          <p:nvPr>
            <p:ph idx="1"/>
          </p:nvPr>
        </p:nvPicPr>
        <p:blipFill>
          <a:blip r:embed="rId1"/>
          <a:stretch>
            <a:fillRect/>
          </a:stretch>
        </p:blipFill>
        <p:spPr>
          <a:xfrm>
            <a:off x="6804660" y="1080135"/>
            <a:ext cx="5112385" cy="4067175"/>
          </a:xfrm>
          <a:prstGeom prst="rect">
            <a:avLst/>
          </a:prstGeom>
        </p:spPr>
      </p:pic>
      <p:pic>
        <p:nvPicPr>
          <p:cNvPr id="6" name="图片 5" descr="视频封面1"/>
          <p:cNvPicPr>
            <a:picLocks noChangeAspect="1"/>
          </p:cNvPicPr>
          <p:nvPr/>
        </p:nvPicPr>
        <p:blipFill>
          <a:blip r:embed="rId2"/>
          <a:stretch>
            <a:fillRect/>
          </a:stretch>
        </p:blipFill>
        <p:spPr>
          <a:xfrm>
            <a:off x="324485" y="933450"/>
            <a:ext cx="5176520" cy="3959860"/>
          </a:xfrm>
          <a:prstGeom prst="rect">
            <a:avLst/>
          </a:prstGeom>
        </p:spPr>
      </p:pic>
      <p:sp>
        <p:nvSpPr>
          <p:cNvPr id="7" name="矩形 6"/>
          <p:cNvSpPr/>
          <p:nvPr/>
        </p:nvSpPr>
        <p:spPr>
          <a:xfrm>
            <a:off x="3348990" y="4968875"/>
            <a:ext cx="4672965" cy="768350"/>
          </a:xfrm>
          <a:prstGeom prst="rect">
            <a:avLst/>
          </a:prstGeom>
          <a:noFill/>
          <a:ln>
            <a:noFill/>
          </a:ln>
        </p:spPr>
        <p:txBody>
          <a:bodyPr wrap="square" rtlCol="0" anchor="t">
            <a:spAutoFit/>
            <a:scene3d>
              <a:camera prst="orthographicFront"/>
              <a:lightRig rig="soft" dir="t">
                <a:rot lat="0" lon="0" rev="15600000"/>
              </a:lightRig>
            </a:scene3d>
            <a:sp3d extrusionH="57150" prstMaterial="softEdge">
              <a:bevelT w="25400" h="38100"/>
            </a:sp3d>
          </a:bodyPr>
          <a:p>
            <a:pPr algn="ctr"/>
            <a:r>
              <a:rPr lang="zh-CN" altLang="en-US" sz="4400" b="1">
                <a:solidFill>
                  <a:schemeClr val="accent4"/>
                </a:solidFill>
                <a:effectLst/>
              </a:rPr>
              <a:t>视频封面比较</a:t>
            </a:r>
            <a:endParaRPr lang="zh-CN" altLang="en-US" sz="4400" b="1">
              <a:solidFill>
                <a:schemeClr val="accent4"/>
              </a:solidFill>
              <a:effectLs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54514" y="4608855"/>
            <a:ext cx="11341418" cy="960226"/>
          </a:xfrm>
        </p:spPr>
        <p:txBody>
          <a:bodyPr/>
          <a:p>
            <a:r>
              <a:rPr lang="zh-CN" altLang="en-US"/>
              <a:t>产品详情页比较</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27AD320-872D-564E-A26B-99C5C97FC653}" type="datetime1">
              <a:rPr kumimoji="0" lang="zh-CN" altLang="en-US" sz="1200" b="0" i="0" u="none" strike="noStrike" kern="1200" cap="none" spc="0" normalizeH="0" baseline="0" noProof="0">
                <a:ln>
                  <a:noFill/>
                </a:ln>
                <a:solidFill>
                  <a:srgbClr val="898989"/>
                </a:solidFill>
                <a:effectLst/>
                <a:uLnTx/>
                <a:uFillTx/>
                <a:latin typeface="+mn-lt"/>
                <a:ea typeface="+mn-ea"/>
                <a:cs typeface="+mn-cs"/>
                <a:sym typeface="微软雅黑" panose="020B0503020204020204" pitchFamily="34" charset="-122"/>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微软雅黑" panose="020B0503020204020204" pitchFamily="34" charset="-122"/>
            </a:endParaRPr>
          </a:p>
        </p:txBody>
      </p:sp>
      <p:pic>
        <p:nvPicPr>
          <p:cNvPr id="5" name="内容占位符 4" descr="差评"/>
          <p:cNvPicPr>
            <a:picLocks noChangeAspect="1"/>
          </p:cNvPicPr>
          <p:nvPr>
            <p:ph idx="1"/>
          </p:nvPr>
        </p:nvPicPr>
        <p:blipFill>
          <a:blip r:embed="rId1"/>
          <a:stretch>
            <a:fillRect/>
          </a:stretch>
        </p:blipFill>
        <p:spPr>
          <a:xfrm>
            <a:off x="252730" y="793115"/>
            <a:ext cx="3664585" cy="3664585"/>
          </a:xfrm>
          <a:prstGeom prst="rect">
            <a:avLst/>
          </a:prstGeom>
        </p:spPr>
      </p:pic>
      <p:pic>
        <p:nvPicPr>
          <p:cNvPr id="6" name="图片 5" descr="3"/>
          <p:cNvPicPr>
            <a:picLocks noChangeAspect="1"/>
          </p:cNvPicPr>
          <p:nvPr/>
        </p:nvPicPr>
        <p:blipFill>
          <a:blip r:embed="rId2"/>
          <a:stretch>
            <a:fillRect/>
          </a:stretch>
        </p:blipFill>
        <p:spPr>
          <a:xfrm>
            <a:off x="4356100" y="793115"/>
            <a:ext cx="3738245" cy="3679825"/>
          </a:xfrm>
          <a:prstGeom prst="rect">
            <a:avLst/>
          </a:prstGeom>
        </p:spPr>
      </p:pic>
      <p:pic>
        <p:nvPicPr>
          <p:cNvPr id="7" name="图片 6" descr="好一点"/>
          <p:cNvPicPr>
            <a:picLocks noChangeAspect="1"/>
          </p:cNvPicPr>
          <p:nvPr/>
        </p:nvPicPr>
        <p:blipFill>
          <a:blip r:embed="rId3"/>
          <a:stretch>
            <a:fillRect/>
          </a:stretch>
        </p:blipFill>
        <p:spPr>
          <a:xfrm>
            <a:off x="8461375" y="793115"/>
            <a:ext cx="3985260" cy="362775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756444" y="4824755"/>
            <a:ext cx="11341418" cy="960226"/>
          </a:xfrm>
        </p:spPr>
        <p:txBody>
          <a:bodyPr/>
          <a:p>
            <a:r>
              <a:rPr lang="zh-CN" altLang="en-US"/>
              <a:t>展厅图比较</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27AD320-872D-564E-A26B-99C5C97FC653}" type="datetime1">
              <a:rPr kumimoji="0" lang="zh-CN" altLang="en-US" sz="1200" b="0" i="0" u="none" strike="noStrike" kern="1200" cap="none" spc="0" normalizeH="0" baseline="0" noProof="0">
                <a:ln>
                  <a:noFill/>
                </a:ln>
                <a:solidFill>
                  <a:srgbClr val="898989"/>
                </a:solidFill>
                <a:effectLst/>
                <a:uLnTx/>
                <a:uFillTx/>
                <a:latin typeface="+mn-lt"/>
                <a:ea typeface="+mn-ea"/>
                <a:cs typeface="+mn-cs"/>
                <a:sym typeface="微软雅黑" panose="020B0503020204020204" pitchFamily="34" charset="-122"/>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微软雅黑" panose="020B0503020204020204" pitchFamily="34" charset="-122"/>
            </a:endParaRPr>
          </a:p>
        </p:txBody>
      </p:sp>
      <p:pic>
        <p:nvPicPr>
          <p:cNvPr id="5" name="内容占位符 4" descr="拉分"/>
          <p:cNvPicPr>
            <a:picLocks noChangeAspect="1"/>
          </p:cNvPicPr>
          <p:nvPr>
            <p:ph idx="1"/>
          </p:nvPr>
        </p:nvPicPr>
        <p:blipFill>
          <a:blip r:embed="rId1"/>
          <a:stretch>
            <a:fillRect/>
          </a:stretch>
        </p:blipFill>
        <p:spPr>
          <a:xfrm>
            <a:off x="540385" y="144780"/>
            <a:ext cx="4872355" cy="4711700"/>
          </a:xfrm>
          <a:prstGeom prst="rect">
            <a:avLst/>
          </a:prstGeom>
        </p:spPr>
      </p:pic>
      <p:pic>
        <p:nvPicPr>
          <p:cNvPr id="6" name="图片 5" descr="不错的展示"/>
          <p:cNvPicPr>
            <a:picLocks noChangeAspect="1"/>
          </p:cNvPicPr>
          <p:nvPr/>
        </p:nvPicPr>
        <p:blipFill>
          <a:blip r:embed="rId2"/>
          <a:stretch>
            <a:fillRect/>
          </a:stretch>
        </p:blipFill>
        <p:spPr>
          <a:xfrm>
            <a:off x="7310755" y="72390"/>
            <a:ext cx="4564380" cy="491299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用超链接，让客户深入访问店铺</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27AD320-872D-564E-A26B-99C5C97FC653}" type="datetime1">
              <a:rPr kumimoji="0" lang="zh-CN" altLang="en-US" sz="1200" b="0" i="0" u="none" strike="noStrike" kern="1200" cap="none" spc="0" normalizeH="0" baseline="0" noProof="0">
                <a:ln>
                  <a:noFill/>
                </a:ln>
                <a:solidFill>
                  <a:srgbClr val="898989"/>
                </a:solidFill>
                <a:effectLst/>
                <a:uLnTx/>
                <a:uFillTx/>
                <a:latin typeface="+mn-lt"/>
                <a:ea typeface="+mn-ea"/>
                <a:cs typeface="+mn-cs"/>
                <a:sym typeface="微软雅黑" panose="020B0503020204020204" pitchFamily="34" charset="-122"/>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微软雅黑" panose="020B0503020204020204" pitchFamily="34" charset="-122"/>
            </a:endParaRPr>
          </a:p>
        </p:txBody>
      </p:sp>
      <p:pic>
        <p:nvPicPr>
          <p:cNvPr id="5" name="内容占位符 4" descr="有超链接"/>
          <p:cNvPicPr>
            <a:picLocks noChangeAspect="1"/>
          </p:cNvPicPr>
          <p:nvPr>
            <p:ph idx="1"/>
          </p:nvPr>
        </p:nvPicPr>
        <p:blipFill>
          <a:blip r:embed="rId1"/>
          <a:stretch>
            <a:fillRect/>
          </a:stretch>
        </p:blipFill>
        <p:spPr>
          <a:xfrm>
            <a:off x="2916555" y="1224280"/>
            <a:ext cx="5845810" cy="447103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69340" y="339725"/>
            <a:ext cx="11010900" cy="557530"/>
          </a:xfrm>
          <a:prstGeom prst="rect">
            <a:avLst/>
          </a:prstGeom>
          <a:noFill/>
        </p:spPr>
        <p:txBody>
          <a:bodyPr wrap="square" rtlCol="0">
            <a:spAutoFit/>
          </a:bodyPr>
          <a:lstStyle/>
          <a:p>
            <a:r>
              <a:rPr lang="en-US" altLang="zh-CN" sz="3025" b="1" u="sng" dirty="0" smtClean="0">
                <a:latin typeface="华文细黑" panose="02010600040101010101" pitchFamily="2" charset="-122"/>
                <a:ea typeface="华文细黑" panose="02010600040101010101" pitchFamily="2" charset="-122"/>
              </a:rPr>
              <a:t>2.</a:t>
            </a:r>
            <a:r>
              <a:rPr lang="zh-CN" altLang="en-US" sz="3025" b="1" u="sng" dirty="0" smtClean="0">
                <a:latin typeface="华文细黑" panose="02010600040101010101" pitchFamily="2" charset="-122"/>
                <a:ea typeface="华文细黑" panose="02010600040101010101" pitchFamily="2" charset="-122"/>
              </a:rPr>
              <a:t>市场细分是所有定位的基础！</a:t>
            </a:r>
            <a:r>
              <a:rPr lang="en-US" altLang="zh-CN" sz="3025" b="1" u="sng" dirty="0" smtClean="0">
                <a:latin typeface="华文细黑" panose="02010600040101010101" pitchFamily="2" charset="-122"/>
                <a:ea typeface="华文细黑" panose="02010600040101010101" pitchFamily="2" charset="-122"/>
              </a:rPr>
              <a:t>——</a:t>
            </a:r>
            <a:r>
              <a:rPr lang="zh-CN" altLang="en-US" sz="3025" b="1" u="sng" dirty="0" smtClean="0">
                <a:latin typeface="华文细黑" panose="02010600040101010101" pitchFamily="2" charset="-122"/>
                <a:ea typeface="华文细黑" panose="02010600040101010101" pitchFamily="2" charset="-122"/>
              </a:rPr>
              <a:t>快消品市场的消费者研究</a:t>
            </a:r>
            <a:endParaRPr lang="zh-CN" altLang="en-US" sz="3025" b="1" u="sng" dirty="0">
              <a:latin typeface="华文细黑" panose="02010600040101010101" pitchFamily="2" charset="-122"/>
              <a:ea typeface="华文细黑" panose="02010600040101010101" pitchFamily="2" charset="-122"/>
            </a:endParaRPr>
          </a:p>
        </p:txBody>
      </p:sp>
      <p:graphicFrame>
        <p:nvGraphicFramePr>
          <p:cNvPr id="3" name="图示 2"/>
          <p:cNvGraphicFramePr/>
          <p:nvPr/>
        </p:nvGraphicFramePr>
        <p:xfrm>
          <a:off x="1659255" y="1173480"/>
          <a:ext cx="9603105" cy="437959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27AD320-872D-564E-A26B-99C5C97FC653}" type="datetime1">
              <a:rPr kumimoji="0" lang="zh-CN" altLang="en-US" sz="1200" b="0" i="0" u="none" strike="noStrike" kern="1200" cap="none" spc="0" normalizeH="0" baseline="0" noProof="0">
                <a:ln>
                  <a:noFill/>
                </a:ln>
                <a:solidFill>
                  <a:srgbClr val="898989"/>
                </a:solidFill>
                <a:effectLst/>
                <a:uLnTx/>
                <a:uFillTx/>
                <a:latin typeface="+mn-lt"/>
                <a:ea typeface="+mn-ea"/>
                <a:cs typeface="+mn-cs"/>
                <a:sym typeface="微软雅黑" panose="020B0503020204020204" pitchFamily="34" charset="-122"/>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微软雅黑" panose="020B0503020204020204" pitchFamily="34" charset="-122"/>
            </a:endParaRPr>
          </a:p>
        </p:txBody>
      </p:sp>
      <p:pic>
        <p:nvPicPr>
          <p:cNvPr id="3" name="图片 2" descr="针对市场"/>
          <p:cNvPicPr>
            <a:picLocks noChangeAspect="1"/>
          </p:cNvPicPr>
          <p:nvPr/>
        </p:nvPicPr>
        <p:blipFill>
          <a:blip r:embed="rId1"/>
          <a:stretch>
            <a:fillRect/>
          </a:stretch>
        </p:blipFill>
        <p:spPr>
          <a:xfrm>
            <a:off x="972820" y="72390"/>
            <a:ext cx="10038715" cy="3981450"/>
          </a:xfrm>
          <a:prstGeom prst="rect">
            <a:avLst/>
          </a:prstGeom>
        </p:spPr>
      </p:pic>
      <p:sp>
        <p:nvSpPr>
          <p:cNvPr id="4" name="文本框 3"/>
          <p:cNvSpPr txBox="1"/>
          <p:nvPr/>
        </p:nvSpPr>
        <p:spPr>
          <a:xfrm>
            <a:off x="2092960" y="4598035"/>
            <a:ext cx="7324725" cy="645160"/>
          </a:xfrm>
          <a:prstGeom prst="rect">
            <a:avLst/>
          </a:prstGeom>
          <a:noFill/>
        </p:spPr>
        <p:txBody>
          <a:bodyPr wrap="square" rtlCol="0">
            <a:spAutoFit/>
          </a:bodyPr>
          <a:p>
            <a:r>
              <a:rPr lang="zh-CN" altLang="en-US" sz="3600" b="1">
                <a:solidFill>
                  <a:schemeClr val="accent1"/>
                </a:solidFill>
                <a:latin typeface="黑体" panose="02010609060101010101" pitchFamily="49" charset="-122"/>
                <a:ea typeface="黑体" panose="02010609060101010101" pitchFamily="49" charset="-122"/>
              </a:rPr>
              <a:t>目标市场优质产品有目的推广</a:t>
            </a:r>
            <a:endParaRPr lang="zh-CN" altLang="en-US" sz="3600" b="1">
              <a:solidFill>
                <a:schemeClr val="accent1"/>
              </a:solidFill>
              <a:latin typeface="黑体" panose="02010609060101010101" pitchFamily="49" charset="-122"/>
              <a:ea typeface="黑体" panose="02010609060101010101" pitchFamily="49"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2.</a:t>
            </a:r>
            <a:r>
              <a:rPr lang="zh-CN" altLang="en-US"/>
              <a:t>快消品更注重树立品牌</a:t>
            </a:r>
            <a:r>
              <a:rPr lang="en-US" altLang="zh-CN"/>
              <a:t>,</a:t>
            </a:r>
            <a:br>
              <a:rPr lang="en-US" altLang="zh-CN"/>
            </a:br>
            <a:r>
              <a:rPr lang="zh-CN" altLang="en-US"/>
              <a:t>慢慢培养买家心智和忠诚度</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27AD320-872D-564E-A26B-99C5C97FC653}" type="datetime1">
              <a:rPr kumimoji="0" lang="zh-CN" altLang="en-US" sz="1200" b="0" i="0" u="none" strike="noStrike" kern="1200" cap="none" spc="0" normalizeH="0" baseline="0" noProof="0">
                <a:ln>
                  <a:noFill/>
                </a:ln>
                <a:solidFill>
                  <a:srgbClr val="898989"/>
                </a:solidFill>
                <a:effectLst/>
                <a:uLnTx/>
                <a:uFillTx/>
                <a:latin typeface="+mn-lt"/>
                <a:ea typeface="+mn-ea"/>
                <a:cs typeface="+mn-cs"/>
                <a:sym typeface="微软雅黑" panose="020B0503020204020204" pitchFamily="34" charset="-122"/>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微软雅黑" panose="020B0503020204020204" pitchFamily="34" charset="-122"/>
            </a:endParaRPr>
          </a:p>
        </p:txBody>
      </p:sp>
      <p:pic>
        <p:nvPicPr>
          <p:cNvPr id="5" name="内容占位符 4"/>
          <p:cNvPicPr>
            <a:picLocks noChangeAspect="1"/>
          </p:cNvPicPr>
          <p:nvPr>
            <p:ph idx="1"/>
          </p:nvPr>
        </p:nvPicPr>
        <p:blipFill>
          <a:blip r:embed="rId1"/>
          <a:stretch>
            <a:fillRect/>
          </a:stretch>
        </p:blipFill>
        <p:spPr>
          <a:xfrm>
            <a:off x="2484755" y="1800860"/>
            <a:ext cx="6705600" cy="307657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72110" y="196215"/>
            <a:ext cx="11599545" cy="960120"/>
          </a:xfrm>
        </p:spPr>
        <p:txBody>
          <a:bodyPr/>
          <a:p>
            <a:r>
              <a:rPr lang="en-US" altLang="zh-CN" b="1"/>
              <a:t>3.</a:t>
            </a:r>
            <a:r>
              <a:rPr lang="zh-CN" altLang="en-US" b="1"/>
              <a:t>快消品要注重对手拦截和竞品组合营销</a:t>
            </a:r>
            <a:endParaRPr lang="zh-CN" altLang="en-US" b="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27AD320-872D-564E-A26B-99C5C97FC653}" type="datetime1">
              <a:rPr kumimoji="0" lang="zh-CN" altLang="en-US" sz="1200" b="0" i="0" u="none" strike="noStrike" kern="1200" cap="none" spc="0" normalizeH="0" baseline="0" noProof="0">
                <a:ln>
                  <a:noFill/>
                </a:ln>
                <a:solidFill>
                  <a:srgbClr val="898989"/>
                </a:solidFill>
                <a:effectLst/>
                <a:uLnTx/>
                <a:uFillTx/>
                <a:latin typeface="+mn-lt"/>
                <a:ea typeface="+mn-ea"/>
                <a:cs typeface="+mn-cs"/>
                <a:sym typeface="微软雅黑" panose="020B0503020204020204" pitchFamily="34" charset="-122"/>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微软雅黑" panose="020B0503020204020204" pitchFamily="34" charset="-122"/>
            </a:endParaRPr>
          </a:p>
        </p:txBody>
      </p:sp>
      <p:sp>
        <p:nvSpPr>
          <p:cNvPr id="5" name="TextBox 2"/>
          <p:cNvSpPr txBox="1"/>
          <p:nvPr/>
        </p:nvSpPr>
        <p:spPr>
          <a:xfrm>
            <a:off x="250190" y="1678305"/>
            <a:ext cx="11271885" cy="3046095"/>
          </a:xfrm>
          <a:prstGeom prst="rect">
            <a:avLst/>
          </a:prstGeom>
          <a:noFill/>
        </p:spPr>
        <p:txBody>
          <a:bodyPr wrap="square" rtlCol="0">
            <a:spAutoFit/>
          </a:bodyPr>
          <a:p>
            <a:pPr>
              <a:buFont typeface="Wingdings" panose="05000000000000000000" pitchFamily="2" charset="2"/>
              <a:buChar char="l"/>
            </a:pPr>
            <a:endParaRPr lang="en-US" altLang="zh-CN" sz="2400" b="1" dirty="0">
              <a:solidFill>
                <a:srgbClr val="FF0000"/>
              </a:solidFill>
              <a:latin typeface="华文细黑" panose="02010600040101010101" pitchFamily="2" charset="-122"/>
              <a:ea typeface="华文细黑" panose="02010600040101010101" pitchFamily="2" charset="-122"/>
            </a:endParaRPr>
          </a:p>
          <a:p>
            <a:pPr>
              <a:buFont typeface="Wingdings" panose="05000000000000000000" pitchFamily="2" charset="2"/>
            </a:pPr>
            <a:r>
              <a:rPr lang="zh-CN" altLang="en-US" sz="2400" b="1" dirty="0" smtClean="0">
                <a:solidFill>
                  <a:srgbClr val="FF0000"/>
                </a:solidFill>
                <a:latin typeface="华文细黑" panose="02010600040101010101" pitchFamily="2" charset="-122"/>
                <a:ea typeface="华文细黑" panose="02010600040101010101" pitchFamily="2" charset="-122"/>
              </a:rPr>
              <a:t>针对最优价值的客户进行营销策略规划</a:t>
            </a:r>
            <a:endParaRPr lang="en-US" altLang="zh-CN" sz="2400" b="1" dirty="0" smtClean="0">
              <a:solidFill>
                <a:srgbClr val="FF0000"/>
              </a:solidFill>
              <a:latin typeface="华文细黑" panose="02010600040101010101" pitchFamily="2" charset="-122"/>
              <a:ea typeface="华文细黑" panose="02010600040101010101" pitchFamily="2" charset="-122"/>
            </a:endParaRPr>
          </a:p>
          <a:p>
            <a:pPr>
              <a:buFont typeface="Wingdings" panose="05000000000000000000" pitchFamily="2" charset="2"/>
              <a:buChar char="l"/>
            </a:pPr>
            <a:endParaRPr lang="en-US" altLang="zh-CN" sz="2400" b="1" dirty="0" smtClean="0">
              <a:solidFill>
                <a:srgbClr val="FF0000"/>
              </a:solidFill>
              <a:latin typeface="华文细黑" panose="02010600040101010101" pitchFamily="2" charset="-122"/>
              <a:ea typeface="华文细黑" panose="02010600040101010101" pitchFamily="2" charset="-122"/>
            </a:endParaRPr>
          </a:p>
          <a:p>
            <a:pPr>
              <a:buFont typeface="Wingdings" panose="05000000000000000000" pitchFamily="2" charset="2"/>
            </a:pPr>
            <a:r>
              <a:rPr lang="zh-CN" altLang="en-US" sz="2400" b="1" dirty="0" smtClean="0">
                <a:solidFill>
                  <a:srgbClr val="FF0000"/>
                </a:solidFill>
                <a:latin typeface="华文细黑" panose="02010600040101010101" pitchFamily="2" charset="-122"/>
                <a:ea typeface="华文细黑" panose="02010600040101010101" pitchFamily="2" charset="-122"/>
              </a:rPr>
              <a:t>现有产品重新定位</a:t>
            </a:r>
            <a:endParaRPr lang="en-US" altLang="zh-CN" sz="2400" b="1" dirty="0">
              <a:solidFill>
                <a:srgbClr val="FF0000"/>
              </a:solidFill>
              <a:latin typeface="华文细黑" panose="02010600040101010101" pitchFamily="2" charset="-122"/>
              <a:ea typeface="华文细黑" panose="02010600040101010101" pitchFamily="2" charset="-122"/>
            </a:endParaRPr>
          </a:p>
          <a:p>
            <a:pPr>
              <a:buFont typeface="Wingdings" panose="05000000000000000000" pitchFamily="2" charset="2"/>
              <a:buChar char="l"/>
            </a:pPr>
            <a:endParaRPr lang="en-US" altLang="zh-CN" sz="2400" b="1" dirty="0" smtClean="0">
              <a:solidFill>
                <a:srgbClr val="FF0000"/>
              </a:solidFill>
              <a:latin typeface="华文细黑" panose="02010600040101010101" pitchFamily="2" charset="-122"/>
              <a:ea typeface="华文细黑" panose="02010600040101010101" pitchFamily="2" charset="-122"/>
            </a:endParaRPr>
          </a:p>
          <a:p>
            <a:pPr>
              <a:buFont typeface="Wingdings" panose="05000000000000000000" pitchFamily="2" charset="2"/>
            </a:pPr>
            <a:r>
              <a:rPr lang="zh-CN" altLang="en-US" sz="2400" b="1" dirty="0" smtClean="0">
                <a:solidFill>
                  <a:srgbClr val="FF0000"/>
                </a:solidFill>
                <a:latin typeface="华文细黑" panose="02010600040101010101" pitchFamily="2" charset="-122"/>
                <a:ea typeface="华文细黑" panose="02010600040101010101" pitchFamily="2" charset="-122"/>
              </a:rPr>
              <a:t>新产品上市</a:t>
            </a:r>
            <a:endParaRPr lang="en-US" altLang="zh-CN" sz="2400" b="1" dirty="0">
              <a:solidFill>
                <a:srgbClr val="FF0000"/>
              </a:solidFill>
              <a:latin typeface="华文细黑" panose="02010600040101010101" pitchFamily="2" charset="-122"/>
              <a:ea typeface="华文细黑" panose="02010600040101010101" pitchFamily="2" charset="-122"/>
            </a:endParaRPr>
          </a:p>
          <a:p>
            <a:pPr>
              <a:buFont typeface="Wingdings" panose="05000000000000000000" pitchFamily="2" charset="2"/>
              <a:buChar char="l"/>
            </a:pPr>
            <a:endParaRPr lang="en-US" altLang="zh-CN" sz="2400" b="1" dirty="0" smtClean="0">
              <a:solidFill>
                <a:srgbClr val="FF0000"/>
              </a:solidFill>
              <a:latin typeface="华文细黑" panose="02010600040101010101" pitchFamily="2" charset="-122"/>
              <a:ea typeface="华文细黑" panose="02010600040101010101" pitchFamily="2" charset="-122"/>
            </a:endParaRPr>
          </a:p>
          <a:p>
            <a:pPr>
              <a:buFont typeface="Wingdings" panose="05000000000000000000" pitchFamily="2" charset="2"/>
            </a:pPr>
            <a:r>
              <a:rPr lang="zh-CN" altLang="en-US" sz="2400" b="1" dirty="0">
                <a:solidFill>
                  <a:srgbClr val="FF0000"/>
                </a:solidFill>
                <a:latin typeface="华文细黑" panose="02010600040101010101" pitchFamily="2" charset="-122"/>
                <a:ea typeface="华文细黑" panose="02010600040101010101" pitchFamily="2" charset="-122"/>
              </a:rPr>
              <a:t>产品</a:t>
            </a:r>
            <a:r>
              <a:rPr lang="zh-CN" altLang="en-US" sz="2400" b="1" dirty="0" smtClean="0">
                <a:solidFill>
                  <a:srgbClr val="FF0000"/>
                </a:solidFill>
                <a:latin typeface="华文细黑" panose="02010600040101010101" pitchFamily="2" charset="-122"/>
                <a:ea typeface="华文细黑" panose="02010600040101010101" pitchFamily="2" charset="-122"/>
              </a:rPr>
              <a:t>线规划</a:t>
            </a:r>
            <a:r>
              <a:rPr lang="en-US" altLang="zh-CN" sz="2400" b="1" dirty="0" smtClean="0">
                <a:solidFill>
                  <a:srgbClr val="FF0000"/>
                </a:solidFill>
                <a:latin typeface="华文细黑" panose="02010600040101010101" pitchFamily="2" charset="-122"/>
                <a:ea typeface="华文细黑" panose="02010600040101010101" pitchFamily="2" charset="-122"/>
              </a:rPr>
              <a:t>----</a:t>
            </a:r>
            <a:r>
              <a:rPr lang="zh-CN" altLang="en-US" sz="2400" b="1" dirty="0" smtClean="0">
                <a:solidFill>
                  <a:srgbClr val="FF0000"/>
                </a:solidFill>
                <a:latin typeface="华文细黑" panose="02010600040101010101" pitchFamily="2" charset="-122"/>
                <a:ea typeface="华文细黑" panose="02010600040101010101" pitchFamily="2" charset="-122"/>
              </a:rPr>
              <a:t>一站式采购服务</a:t>
            </a:r>
            <a:endParaRPr lang="zh-CN" altLang="en-US" sz="2400" b="1" dirty="0" smtClean="0">
              <a:solidFill>
                <a:srgbClr val="FF0000"/>
              </a:solidFill>
              <a:latin typeface="华文细黑" panose="02010600040101010101" pitchFamily="2" charset="-122"/>
              <a:ea typeface="华文细黑" panose="02010600040101010101" pitchFamily="2" charset="-122"/>
            </a:endParaRPr>
          </a:p>
        </p:txBody>
      </p:sp>
      <p:pic>
        <p:nvPicPr>
          <p:cNvPr id="3" name="图片 2"/>
          <p:cNvPicPr>
            <a:picLocks noChangeAspect="1"/>
          </p:cNvPicPr>
          <p:nvPr/>
        </p:nvPicPr>
        <p:blipFill>
          <a:blip r:embed="rId1"/>
          <a:stretch>
            <a:fillRect/>
          </a:stretch>
        </p:blipFill>
        <p:spPr>
          <a:xfrm>
            <a:off x="6012815" y="2880360"/>
            <a:ext cx="6586855" cy="298958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29920" y="114300"/>
            <a:ext cx="11341735" cy="5373370"/>
          </a:xfrm>
        </p:spPr>
        <p:txBody>
          <a:bodyPr/>
          <a:p>
            <a:pPr marL="635" indent="0">
              <a:buNone/>
            </a:pPr>
            <a:r>
              <a:rPr lang="zh-CN" altLang="en-US" sz="3580"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a:t>
            </a:r>
            <a:r>
              <a:rPr lang="en-US" altLang="zh-CN" sz="3580"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1</a:t>
            </a:r>
            <a:r>
              <a:rPr lang="zh-CN" altLang="en-US" sz="3580"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）促进销售效率与竟品拦截：</a:t>
            </a:r>
            <a:endParaRPr lang="zh-CN" altLang="en-US" sz="3580" b="1" dirty="0">
              <a:solidFill>
                <a:srgbClr val="FF0000"/>
              </a:solidFill>
              <a:latin typeface="黑体" panose="02010609060101010101" pitchFamily="49" charset="-122"/>
              <a:ea typeface="黑体" panose="02010609060101010101" pitchFamily="49" charset="-122"/>
              <a:cs typeface="黑体" panose="02010609060101010101" pitchFamily="49" charset="-122"/>
            </a:endParaRPr>
          </a:p>
          <a:p>
            <a:endParaRPr lang="en-US" altLang="zh-CN" sz="3580" b="1"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r>
              <a:rPr lang="en-US" altLang="zh-CN" sz="3580" b="1" dirty="0">
                <a:latin typeface="黑体" panose="02010609060101010101" pitchFamily="49" charset="-122"/>
                <a:ea typeface="黑体" panose="02010609060101010101" pitchFamily="49" charset="-122"/>
                <a:cs typeface="黑体" panose="02010609060101010101" pitchFamily="49" charset="-122"/>
                <a:sym typeface="+mn-ea"/>
              </a:rPr>
              <a:t>1</a:t>
            </a:r>
            <a:r>
              <a:rPr lang="zh-CN" altLang="en-US" sz="3580" b="1" dirty="0">
                <a:latin typeface="黑体" panose="02010609060101010101" pitchFamily="49" charset="-122"/>
                <a:ea typeface="黑体" panose="02010609060101010101" pitchFamily="49" charset="-122"/>
                <a:cs typeface="黑体" panose="02010609060101010101" pitchFamily="49" charset="-122"/>
                <a:sym typeface="+mn-ea"/>
              </a:rPr>
              <a:t>）针对推广渠道设计政策，争取最优的覆盖</a:t>
            </a:r>
            <a:endParaRPr lang="zh-CN" altLang="en-US" sz="3580" b="1"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r>
              <a:rPr lang="en-US" altLang="zh-CN" sz="3580" b="1"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2</a:t>
            </a:r>
            <a:r>
              <a:rPr lang="zh-CN" altLang="en-US" sz="3580" b="1"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）针对终端的销售人员设计政策，顾问式营销</a:t>
            </a:r>
            <a:endParaRPr lang="zh-CN" altLang="en-US" sz="3580" b="1"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r>
              <a:rPr lang="en-US" altLang="zh-CN" sz="3580" b="1" dirty="0">
                <a:latin typeface="黑体" panose="02010609060101010101" pitchFamily="49" charset="-122"/>
                <a:ea typeface="黑体" panose="02010609060101010101" pitchFamily="49" charset="-122"/>
                <a:cs typeface="黑体" panose="02010609060101010101" pitchFamily="49" charset="-122"/>
                <a:sym typeface="+mn-ea"/>
              </a:rPr>
              <a:t>3</a:t>
            </a:r>
            <a:r>
              <a:rPr lang="zh-CN" altLang="en-US" sz="3580" b="1" dirty="0">
                <a:latin typeface="黑体" panose="02010609060101010101" pitchFamily="49" charset="-122"/>
                <a:ea typeface="黑体" panose="02010609060101010101" pitchFamily="49" charset="-122"/>
                <a:cs typeface="黑体" panose="02010609060101010101" pitchFamily="49" charset="-122"/>
                <a:sym typeface="+mn-ea"/>
              </a:rPr>
              <a:t>）在</a:t>
            </a:r>
            <a:r>
              <a:rPr lang="zh-CN" altLang="en-US" sz="3580"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时间段</a:t>
            </a:r>
            <a:r>
              <a:rPr lang="zh-CN" altLang="en-US" sz="3580" b="1" dirty="0">
                <a:latin typeface="黑体" panose="02010609060101010101" pitchFamily="49" charset="-122"/>
                <a:ea typeface="黑体" panose="02010609060101010101" pitchFamily="49" charset="-122"/>
                <a:cs typeface="黑体" panose="02010609060101010101" pitchFamily="49" charset="-122"/>
                <a:sym typeface="+mn-ea"/>
              </a:rPr>
              <a:t>与周期内胜过对手</a:t>
            </a:r>
            <a:endParaRPr lang="zh-CN" altLang="en-US" sz="3580" b="1"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r>
              <a:rPr lang="en-US" altLang="zh-CN" sz="3580" b="1"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4</a:t>
            </a:r>
            <a:r>
              <a:rPr lang="zh-CN" altLang="en-US" sz="3580" b="1"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）在</a:t>
            </a:r>
            <a:r>
              <a:rPr lang="zh-CN" altLang="en-US" sz="3580"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促销政策</a:t>
            </a:r>
            <a:r>
              <a:rPr lang="zh-CN" altLang="en-US" sz="3580" b="1"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上胜过对手</a:t>
            </a:r>
            <a:endParaRPr lang="zh-CN" altLang="en-US" sz="3580" b="1" dirty="0">
              <a:solidFill>
                <a:srgbClr val="0070C0"/>
              </a:solidFill>
              <a:latin typeface="黑体" panose="02010609060101010101" pitchFamily="49" charset="-122"/>
              <a:ea typeface="黑体" panose="02010609060101010101" pitchFamily="49" charset="-122"/>
              <a:cs typeface="黑体" panose="02010609060101010101" pitchFamily="49" charset="-122"/>
            </a:endParaRPr>
          </a:p>
          <a:p>
            <a:r>
              <a:rPr lang="en-US" altLang="zh-CN" sz="3580" b="1" dirty="0">
                <a:latin typeface="黑体" panose="02010609060101010101" pitchFamily="49" charset="-122"/>
                <a:ea typeface="黑体" panose="02010609060101010101" pitchFamily="49" charset="-122"/>
                <a:cs typeface="黑体" panose="02010609060101010101" pitchFamily="49" charset="-122"/>
                <a:sym typeface="+mn-ea"/>
              </a:rPr>
              <a:t>5</a:t>
            </a:r>
            <a:r>
              <a:rPr lang="zh-CN" altLang="en-US" sz="3580" b="1" dirty="0">
                <a:latin typeface="黑体" panose="02010609060101010101" pitchFamily="49" charset="-122"/>
                <a:ea typeface="黑体" panose="02010609060101010101" pitchFamily="49" charset="-122"/>
                <a:cs typeface="黑体" panose="02010609060101010101" pitchFamily="49" charset="-122"/>
                <a:sym typeface="+mn-ea"/>
              </a:rPr>
              <a:t>）在</a:t>
            </a:r>
            <a:r>
              <a:rPr lang="zh-CN" altLang="en-US" sz="3580"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季节上</a:t>
            </a:r>
            <a:r>
              <a:rPr lang="zh-CN" altLang="en-US" sz="3580" b="1" dirty="0">
                <a:latin typeface="黑体" panose="02010609060101010101" pitchFamily="49" charset="-122"/>
                <a:ea typeface="黑体" panose="02010609060101010101" pitchFamily="49" charset="-122"/>
                <a:cs typeface="黑体" panose="02010609060101010101" pitchFamily="49" charset="-122"/>
                <a:sym typeface="+mn-ea"/>
              </a:rPr>
              <a:t>胜过对手</a:t>
            </a:r>
            <a:endParaRPr lang="zh-CN" altLang="en-US" sz="3580" b="1"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r>
              <a:rPr lang="en-US" altLang="zh-CN" sz="3580" b="1"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6</a:t>
            </a:r>
            <a:r>
              <a:rPr lang="zh-CN" altLang="en-US" sz="3580" b="1"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）在</a:t>
            </a:r>
            <a:r>
              <a:rPr lang="zh-CN" altLang="en-US" sz="3580"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关系上</a:t>
            </a:r>
            <a:r>
              <a:rPr lang="zh-CN" altLang="en-US" sz="3580" b="1"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胜过对手</a:t>
            </a:r>
            <a:endParaRPr lang="zh-CN" altLang="en-US" sz="3580" b="1" dirty="0">
              <a:solidFill>
                <a:srgbClr val="0070C0"/>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3580" b="1" dirty="0">
              <a:solidFill>
                <a:srgbClr val="0070C0"/>
              </a:solidFill>
              <a:latin typeface="黑体" panose="02010609060101010101" pitchFamily="49" charset="-122"/>
              <a:ea typeface="黑体" panose="02010609060101010101" pitchFamily="49" charset="-122"/>
              <a:cs typeface="黑体" panose="02010609060101010101" pitchFamily="49" charset="-122"/>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27AD320-872D-564E-A26B-99C5C97FC653}" type="datetime1">
              <a:rPr kumimoji="0" lang="zh-CN" altLang="en-US" sz="1200" b="0" i="0" u="none" strike="noStrike" kern="1200" cap="none" spc="0" normalizeH="0" baseline="0" noProof="0">
                <a:ln>
                  <a:noFill/>
                </a:ln>
                <a:solidFill>
                  <a:srgbClr val="898989"/>
                </a:solidFill>
                <a:effectLst/>
                <a:uLnTx/>
                <a:uFillTx/>
                <a:latin typeface="+mn-lt"/>
                <a:ea typeface="+mn-ea"/>
                <a:cs typeface="+mn-cs"/>
                <a:sym typeface="微软雅黑" panose="020B0503020204020204" pitchFamily="34" charset="-122"/>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p:txBody>
          <a:bodyPr/>
          <a:lstStyle/>
          <a:p>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fld>
            <a:endParaRPr lang="zh-CN" altLang="en-US"/>
          </a:p>
        </p:txBody>
      </p:sp>
      <p:grpSp>
        <p:nvGrpSpPr>
          <p:cNvPr id="6" name="组合 5"/>
          <p:cNvGrpSpPr/>
          <p:nvPr/>
        </p:nvGrpSpPr>
        <p:grpSpPr bwMode="auto">
          <a:xfrm>
            <a:off x="1592616" y="1469218"/>
            <a:ext cx="3098459" cy="1745615"/>
            <a:chOff x="998249" y="1704813"/>
            <a:chExt cx="2766194" cy="1558102"/>
          </a:xfrm>
        </p:grpSpPr>
        <p:grpSp>
          <p:nvGrpSpPr>
            <p:cNvPr id="7" name="组合 39"/>
            <p:cNvGrpSpPr/>
            <p:nvPr/>
          </p:nvGrpSpPr>
          <p:grpSpPr bwMode="auto">
            <a:xfrm>
              <a:off x="998252" y="1851863"/>
              <a:ext cx="2766191" cy="1240810"/>
              <a:chOff x="1055402" y="1851863"/>
              <a:chExt cx="2766191" cy="1240810"/>
            </a:xfrm>
          </p:grpSpPr>
          <p:sp>
            <p:nvSpPr>
              <p:cNvPr id="8" name="矩形 7"/>
              <p:cNvSpPr/>
              <p:nvPr/>
            </p:nvSpPr>
            <p:spPr>
              <a:xfrm>
                <a:off x="1055402" y="1851863"/>
                <a:ext cx="1022421" cy="121741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15"/>
              </a:p>
            </p:txBody>
          </p:sp>
          <p:sp>
            <p:nvSpPr>
              <p:cNvPr id="9" name="矩形 8"/>
              <p:cNvSpPr/>
              <p:nvPr/>
            </p:nvSpPr>
            <p:spPr>
              <a:xfrm>
                <a:off x="2077792" y="1916376"/>
                <a:ext cx="1743801" cy="820143"/>
              </a:xfrm>
              <a:prstGeom prst="rect">
                <a:avLst/>
              </a:prstGeom>
            </p:spPr>
            <p:txBody>
              <a:bodyPr wrap="none">
                <a:spAutoFit/>
              </a:bodyPr>
              <a:lstStyle/>
              <a:p>
                <a:pPr fontAlgn="auto">
                  <a:spcBef>
                    <a:spcPts val="0"/>
                  </a:spcBef>
                  <a:spcAft>
                    <a:spcPts val="0"/>
                  </a:spcAft>
                  <a:defRPr/>
                </a:pPr>
                <a:r>
                  <a:rPr lang="zh-CN" altLang="en-US" sz="5375" dirty="0">
                    <a:solidFill>
                      <a:schemeClr val="tx1">
                        <a:lumMod val="75000"/>
                        <a:lumOff val="25000"/>
                      </a:schemeClr>
                    </a:solidFill>
                    <a:latin typeface="微软雅黑" panose="020B0503020204020204" pitchFamily="34" charset="-122"/>
                    <a:ea typeface="微软雅黑" panose="020B0503020204020204" pitchFamily="34" charset="-122"/>
                  </a:rPr>
                  <a:t>目  录</a:t>
                </a:r>
                <a:endParaRPr lang="zh-CN" altLang="en-US" sz="537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155" name="TextBox 5"/>
              <p:cNvSpPr txBox="1">
                <a:spLocks noChangeArrowheads="1"/>
              </p:cNvSpPr>
              <p:nvPr/>
            </p:nvSpPr>
            <p:spPr bwMode="auto">
              <a:xfrm>
                <a:off x="2109139" y="2626773"/>
                <a:ext cx="1680308" cy="465900"/>
              </a:xfrm>
              <a:prstGeom prst="rect">
                <a:avLst/>
              </a:prstGeom>
              <a:noFill/>
              <a:ln w="9525">
                <a:noFill/>
                <a:miter lim="800000"/>
              </a:ln>
            </p:spPr>
            <p:txBody>
              <a:bodyPr wrap="none">
                <a:spAutoFit/>
              </a:bodyPr>
              <a:lstStyle/>
              <a:p>
                <a:r>
                  <a:rPr lang="en-US" altLang="zh-CN" sz="2800" b="1" dirty="0">
                    <a:solidFill>
                      <a:schemeClr val="accent6">
                        <a:lumMod val="75000"/>
                      </a:schemeClr>
                    </a:solidFill>
                    <a:latin typeface="Arial" panose="020B0604020202020204" pitchFamily="34" charset="0"/>
                    <a:cs typeface="Arial" panose="020B0604020202020204" pitchFamily="34" charset="0"/>
                  </a:rPr>
                  <a:t>ONTENTS</a:t>
                </a:r>
                <a:endParaRPr lang="en-US" altLang="zh-CN" sz="2800" b="1" dirty="0">
                  <a:solidFill>
                    <a:schemeClr val="accent6">
                      <a:lumMod val="75000"/>
                    </a:schemeClr>
                  </a:solidFill>
                  <a:latin typeface="Arial" panose="020B0604020202020204" pitchFamily="34" charset="0"/>
                  <a:cs typeface="Arial" panose="020B0604020202020204" pitchFamily="34" charset="0"/>
                </a:endParaRPr>
              </a:p>
            </p:txBody>
          </p:sp>
        </p:grpSp>
        <p:sp>
          <p:nvSpPr>
            <p:cNvPr id="10" name="矩形 9"/>
            <p:cNvSpPr/>
            <p:nvPr/>
          </p:nvSpPr>
          <p:spPr>
            <a:xfrm>
              <a:off x="998249" y="1704813"/>
              <a:ext cx="1043673" cy="1558102"/>
            </a:xfrm>
            <a:prstGeom prst="rect">
              <a:avLst/>
            </a:prstGeom>
          </p:spPr>
          <p:txBody>
            <a:bodyPr wrap="none">
              <a:spAutoFit/>
            </a:bodyPr>
            <a:lstStyle/>
            <a:p>
              <a:pPr fontAlgn="auto">
                <a:spcBef>
                  <a:spcPts val="0"/>
                </a:spcBef>
                <a:spcAft>
                  <a:spcPts val="0"/>
                </a:spcAft>
                <a:defRPr/>
              </a:pPr>
              <a:r>
                <a:rPr lang="en-US" altLang="zh-CN" sz="10750" dirty="0">
                  <a:solidFill>
                    <a:schemeClr val="bg1"/>
                  </a:solidFill>
                  <a:effectLst>
                    <a:innerShdw blurRad="63500" dist="50800" dir="10800000">
                      <a:prstClr val="black">
                        <a:alpha val="50000"/>
                      </a:prstClr>
                    </a:innerShdw>
                  </a:effectLst>
                  <a:latin typeface="Arial" panose="020B0604020202020204" pitchFamily="34" charset="0"/>
                  <a:ea typeface="+mn-ea"/>
                  <a:cs typeface="Arial" panose="020B0604020202020204" pitchFamily="34" charset="0"/>
                </a:rPr>
                <a:t>C</a:t>
              </a:r>
              <a:endParaRPr lang="zh-CN" altLang="en-US" sz="10750" dirty="0">
                <a:solidFill>
                  <a:schemeClr val="bg1"/>
                </a:solidFill>
                <a:effectLst>
                  <a:innerShdw blurRad="63500" dist="50800" dir="10800000">
                    <a:prstClr val="black">
                      <a:alpha val="50000"/>
                    </a:prstClr>
                  </a:innerShdw>
                </a:effectLst>
                <a:latin typeface="Arial" panose="020B0604020202020204" pitchFamily="34" charset="0"/>
                <a:ea typeface="+mn-ea"/>
                <a:cs typeface="Arial" panose="020B0604020202020204" pitchFamily="34" charset="0"/>
              </a:endParaRPr>
            </a:p>
          </p:txBody>
        </p:sp>
      </p:grpSp>
      <p:grpSp>
        <p:nvGrpSpPr>
          <p:cNvPr id="14" name="组合 18"/>
          <p:cNvGrpSpPr/>
          <p:nvPr/>
        </p:nvGrpSpPr>
        <p:grpSpPr bwMode="auto">
          <a:xfrm>
            <a:off x="5148580" y="1705929"/>
            <a:ext cx="6621780" cy="645160"/>
            <a:chOff x="4181203" y="3158205"/>
            <a:chExt cx="4218925" cy="577323"/>
          </a:xfrm>
        </p:grpSpPr>
        <p:sp>
          <p:nvSpPr>
            <p:cNvPr id="20" name="矩形 19"/>
            <p:cNvSpPr/>
            <p:nvPr/>
          </p:nvSpPr>
          <p:spPr bwMode="auto">
            <a:xfrm>
              <a:off x="4181203" y="3215359"/>
              <a:ext cx="4074491" cy="450299"/>
            </a:xfrm>
            <a:prstGeom prst="rect">
              <a:avLst/>
            </a:prstGeom>
            <a:solidFill>
              <a:schemeClr val="bg1">
                <a:lumMod val="50000"/>
              </a:schemeClr>
            </a:solidFill>
            <a:ln w="6350" algn="ctr">
              <a:noFill/>
              <a:miter lim="800000"/>
            </a:ln>
            <a:effectLst>
              <a:outerShdw blurRad="50800" dist="38100" dir="2700000" algn="tl" rotWithShape="0">
                <a:prstClr val="black">
                  <a:alpha val="40000"/>
                </a:prstClr>
              </a:outerShdw>
            </a:effectLst>
          </p:spPr>
          <p:txBody>
            <a:bodyPr lIns="0" tIns="0" rIns="0" bIns="0" anchor="ctr"/>
            <a:lstStyle/>
            <a:p>
              <a:pPr algn="ctr" fontAlgn="auto">
                <a:spcBef>
                  <a:spcPts val="0"/>
                </a:spcBef>
                <a:spcAft>
                  <a:spcPts val="0"/>
                </a:spcAft>
                <a:defRPr/>
              </a:pPr>
              <a:endParaRPr lang="zh-CN" altLang="en-US" sz="1790" dirty="0">
                <a:latin typeface="华文楷体" panose="02010600040101010101" pitchFamily="2" charset="-122"/>
                <a:ea typeface="华文楷体" panose="02010600040101010101" pitchFamily="2" charset="-122"/>
              </a:endParaRPr>
            </a:p>
          </p:txBody>
        </p:sp>
        <p:sp>
          <p:nvSpPr>
            <p:cNvPr id="21" name="椭圆 20"/>
            <p:cNvSpPr/>
            <p:nvPr/>
          </p:nvSpPr>
          <p:spPr bwMode="auto">
            <a:xfrm>
              <a:off x="4305301" y="3286224"/>
              <a:ext cx="379573" cy="379573"/>
            </a:xfrm>
            <a:prstGeom prst="ellipse">
              <a:avLst/>
            </a:prstGeom>
            <a:solidFill>
              <a:schemeClr val="bg1"/>
            </a:solidFill>
            <a:ln w="6350" algn="ctr">
              <a:noFill/>
              <a:miter lim="800000"/>
            </a:ln>
            <a:effectLst>
              <a:innerShdw blurRad="63500" dist="50800" dir="13500000">
                <a:prstClr val="black">
                  <a:alpha val="50000"/>
                </a:prstClr>
              </a:innerShdw>
            </a:effectLst>
          </p:spPr>
          <p:txBody>
            <a:bodyPr lIns="0" tIns="0" rIns="0" bIns="0" anchor="ctr"/>
            <a:lstStyle/>
            <a:p>
              <a:pPr algn="ctr" fontAlgn="auto">
                <a:spcBef>
                  <a:spcPts val="0"/>
                </a:spcBef>
                <a:spcAft>
                  <a:spcPts val="0"/>
                </a:spcAft>
                <a:defRPr/>
              </a:pPr>
              <a:endParaRPr lang="zh-CN" altLang="en-US" sz="1790" dirty="0">
                <a:latin typeface="华文楷体" panose="02010600040101010101" pitchFamily="2" charset="-122"/>
                <a:ea typeface="华文楷体" panose="02010600040101010101" pitchFamily="2" charset="-122"/>
              </a:endParaRPr>
            </a:p>
          </p:txBody>
        </p:sp>
        <p:sp>
          <p:nvSpPr>
            <p:cNvPr id="22" name="矩形 21"/>
            <p:cNvSpPr/>
            <p:nvPr/>
          </p:nvSpPr>
          <p:spPr>
            <a:xfrm>
              <a:off x="4194224" y="3191730"/>
              <a:ext cx="601806" cy="543797"/>
            </a:xfrm>
            <a:prstGeom prst="rect">
              <a:avLst/>
            </a:prstGeom>
          </p:spPr>
          <p:txBody>
            <a:bodyPr>
              <a:spAutoFit/>
            </a:bodyPr>
            <a:lstStyle/>
            <a:p>
              <a:pPr algn="ctr">
                <a:lnSpc>
                  <a:spcPct val="150000"/>
                </a:lnSpc>
              </a:pPr>
              <a:r>
                <a:rPr lang="zh-CN" altLang="en-US" sz="2240">
                  <a:solidFill>
                    <a:srgbClr val="262626"/>
                  </a:solidFill>
                  <a:latin typeface="微软雅黑" panose="020B0503020204020204" pitchFamily="34" charset="-122"/>
                  <a:ea typeface="微软雅黑" panose="020B0503020204020204" pitchFamily="34" charset="-122"/>
                </a:rPr>
                <a:t>二</a:t>
              </a:r>
              <a:endParaRPr lang="zh-CN" altLang="en-US" sz="2240">
                <a:solidFill>
                  <a:srgbClr val="262626"/>
                </a:solidFill>
                <a:latin typeface="微软雅黑" panose="020B0503020204020204" pitchFamily="34" charset="-122"/>
                <a:ea typeface="微软雅黑" panose="020B0503020204020204" pitchFamily="34" charset="-122"/>
              </a:endParaRPr>
            </a:p>
          </p:txBody>
        </p:sp>
        <p:sp>
          <p:nvSpPr>
            <p:cNvPr id="23" name="TextBox 22"/>
            <p:cNvSpPr txBox="1"/>
            <p:nvPr/>
          </p:nvSpPr>
          <p:spPr bwMode="auto">
            <a:xfrm>
              <a:off x="4731427" y="3158205"/>
              <a:ext cx="3668701" cy="577323"/>
            </a:xfrm>
            <a:prstGeom prst="rect">
              <a:avLst/>
            </a:prstGeom>
            <a:noFill/>
          </p:spPr>
          <p:txBody>
            <a:bodyPr wrap="square">
              <a:spAutoFit/>
            </a:bodyPr>
            <a:lstStyle/>
            <a:p>
              <a:pPr fontAlgn="auto">
                <a:spcBef>
                  <a:spcPts val="0"/>
                </a:spcBef>
                <a:spcAft>
                  <a:spcPts val="0"/>
                </a:spcAft>
                <a:defRPr/>
              </a:pPr>
              <a:r>
                <a:rPr lang="zh-CN" altLang="en-US" sz="3600" spc="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快消品选品为王</a:t>
              </a:r>
              <a:endParaRPr lang="zh-CN" altLang="en-US" sz="3600" spc="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4" name="组合 26"/>
          <p:cNvGrpSpPr/>
          <p:nvPr/>
        </p:nvGrpSpPr>
        <p:grpSpPr bwMode="auto">
          <a:xfrm>
            <a:off x="4700293" y="1469328"/>
            <a:ext cx="126151" cy="2962823"/>
            <a:chOff x="6966170" y="1570075"/>
            <a:chExt cx="63500" cy="2204256"/>
          </a:xfrm>
        </p:grpSpPr>
        <p:cxnSp>
          <p:nvCxnSpPr>
            <p:cNvPr id="28" name="直接连接符 27"/>
            <p:cNvCxnSpPr/>
            <p:nvPr/>
          </p:nvCxnSpPr>
          <p:spPr bwMode="auto">
            <a:xfrm>
              <a:off x="6966170" y="1570075"/>
              <a:ext cx="0" cy="2204256"/>
            </a:xfrm>
            <a:prstGeom prst="line">
              <a:avLst/>
            </a:prstGeom>
            <a:noFill/>
            <a:ln w="38100" cap="flat" cmpd="sng" algn="ctr">
              <a:solidFill>
                <a:schemeClr val="tx1">
                  <a:lumMod val="75000"/>
                  <a:lumOff val="25000"/>
                </a:schemeClr>
              </a:solidFill>
              <a:prstDash val="solid"/>
              <a:round/>
              <a:headEnd type="none" w="med" len="med"/>
              <a:tailEnd type="none" w="med" len="med"/>
            </a:ln>
            <a:effectLst/>
          </p:spPr>
        </p:cxnSp>
        <p:cxnSp>
          <p:nvCxnSpPr>
            <p:cNvPr id="29" name="直接连接符 28"/>
            <p:cNvCxnSpPr/>
            <p:nvPr/>
          </p:nvCxnSpPr>
          <p:spPr bwMode="auto">
            <a:xfrm>
              <a:off x="7029670" y="1570075"/>
              <a:ext cx="0" cy="2195552"/>
            </a:xfrm>
            <a:prstGeom prst="line">
              <a:avLst/>
            </a:prstGeom>
            <a:noFill/>
            <a:ln w="3175" cap="flat" cmpd="sng" algn="ctr">
              <a:solidFill>
                <a:schemeClr val="tx1">
                  <a:lumMod val="85000"/>
                  <a:lumOff val="15000"/>
                </a:schemeClr>
              </a:solidFill>
              <a:prstDash val="solid"/>
              <a:round/>
              <a:headEnd type="none" w="med" len="med"/>
              <a:tailEnd type="none" w="med" len="med"/>
            </a:ln>
            <a:effectLst/>
          </p:spPr>
        </p:cxnSp>
      </p:grpSp>
      <p:grpSp>
        <p:nvGrpSpPr>
          <p:cNvPr id="12" name="组合 18"/>
          <p:cNvGrpSpPr/>
          <p:nvPr/>
        </p:nvGrpSpPr>
        <p:grpSpPr bwMode="auto">
          <a:xfrm>
            <a:off x="5148580" y="863919"/>
            <a:ext cx="6529069" cy="645160"/>
            <a:chOff x="4181203" y="3187185"/>
            <a:chExt cx="4159856" cy="577323"/>
          </a:xfrm>
        </p:grpSpPr>
        <p:sp>
          <p:nvSpPr>
            <p:cNvPr id="13" name="矩形 12"/>
            <p:cNvSpPr/>
            <p:nvPr/>
          </p:nvSpPr>
          <p:spPr bwMode="auto">
            <a:xfrm>
              <a:off x="4181203" y="3215359"/>
              <a:ext cx="4074491" cy="450299"/>
            </a:xfrm>
            <a:prstGeom prst="rect">
              <a:avLst/>
            </a:prstGeom>
            <a:solidFill>
              <a:schemeClr val="bg1">
                <a:lumMod val="50000"/>
              </a:schemeClr>
            </a:solidFill>
            <a:ln w="6350" algn="ctr">
              <a:noFill/>
              <a:miter lim="800000"/>
            </a:ln>
            <a:effectLst>
              <a:outerShdw blurRad="50800" dist="38100" dir="2700000" algn="tl" rotWithShape="0">
                <a:prstClr val="black">
                  <a:alpha val="40000"/>
                </a:prstClr>
              </a:outerShdw>
            </a:effectLst>
          </p:spPr>
          <p:txBody>
            <a:bodyPr lIns="0" tIns="0" rIns="0" bIns="0" anchor="ctr"/>
            <a:lstStyle/>
            <a:p>
              <a:pPr algn="ctr" fontAlgn="auto">
                <a:spcBef>
                  <a:spcPts val="0"/>
                </a:spcBef>
                <a:spcAft>
                  <a:spcPts val="0"/>
                </a:spcAft>
                <a:defRPr/>
              </a:pPr>
              <a:endParaRPr lang="zh-CN" altLang="en-US" sz="1790" dirty="0">
                <a:latin typeface="华文楷体" panose="02010600040101010101" pitchFamily="2" charset="-122"/>
                <a:ea typeface="华文楷体" panose="02010600040101010101" pitchFamily="2" charset="-122"/>
              </a:endParaRPr>
            </a:p>
          </p:txBody>
        </p:sp>
        <p:sp>
          <p:nvSpPr>
            <p:cNvPr id="19" name="椭圆 18"/>
            <p:cNvSpPr/>
            <p:nvPr/>
          </p:nvSpPr>
          <p:spPr bwMode="auto">
            <a:xfrm>
              <a:off x="4305301" y="3286224"/>
              <a:ext cx="379573" cy="379573"/>
            </a:xfrm>
            <a:prstGeom prst="ellipse">
              <a:avLst/>
            </a:prstGeom>
            <a:solidFill>
              <a:schemeClr val="bg1"/>
            </a:solidFill>
            <a:ln w="6350" algn="ctr">
              <a:noFill/>
              <a:miter lim="800000"/>
            </a:ln>
            <a:effectLst>
              <a:innerShdw blurRad="63500" dist="50800" dir="13500000">
                <a:prstClr val="black">
                  <a:alpha val="50000"/>
                </a:prstClr>
              </a:innerShdw>
            </a:effectLst>
          </p:spPr>
          <p:txBody>
            <a:bodyPr lIns="0" tIns="0" rIns="0" bIns="0" anchor="ctr"/>
            <a:lstStyle/>
            <a:p>
              <a:pPr algn="ctr" fontAlgn="auto">
                <a:spcBef>
                  <a:spcPts val="0"/>
                </a:spcBef>
                <a:spcAft>
                  <a:spcPts val="0"/>
                </a:spcAft>
                <a:defRPr/>
              </a:pPr>
              <a:endParaRPr lang="zh-CN" altLang="en-US" sz="1790" dirty="0">
                <a:latin typeface="华文楷体" panose="02010600040101010101" pitchFamily="2" charset="-122"/>
                <a:ea typeface="华文楷体" panose="02010600040101010101" pitchFamily="2" charset="-122"/>
              </a:endParaRPr>
            </a:p>
          </p:txBody>
        </p:sp>
        <p:sp>
          <p:nvSpPr>
            <p:cNvPr id="31" name="矩形 30"/>
            <p:cNvSpPr/>
            <p:nvPr/>
          </p:nvSpPr>
          <p:spPr>
            <a:xfrm>
              <a:off x="4194224" y="3191730"/>
              <a:ext cx="601806" cy="543797"/>
            </a:xfrm>
            <a:prstGeom prst="rect">
              <a:avLst/>
            </a:prstGeom>
          </p:spPr>
          <p:txBody>
            <a:bodyPr>
              <a:spAutoFit/>
            </a:bodyPr>
            <a:lstStyle/>
            <a:p>
              <a:pPr algn="ctr">
                <a:lnSpc>
                  <a:spcPct val="150000"/>
                </a:lnSpc>
              </a:pPr>
              <a:r>
                <a:rPr lang="zh-CN" altLang="zh-CN" sz="2240">
                  <a:solidFill>
                    <a:srgbClr val="262626"/>
                  </a:solidFill>
                  <a:latin typeface="微软雅黑" panose="020B0503020204020204" pitchFamily="34" charset="-122"/>
                  <a:ea typeface="微软雅黑" panose="020B0503020204020204" pitchFamily="34" charset="-122"/>
                </a:rPr>
                <a:t>一</a:t>
              </a:r>
              <a:endParaRPr lang="zh-CN" altLang="zh-CN" sz="2240">
                <a:solidFill>
                  <a:srgbClr val="262626"/>
                </a:solidFill>
                <a:latin typeface="微软雅黑" panose="020B0503020204020204" pitchFamily="34" charset="-122"/>
                <a:ea typeface="微软雅黑" panose="020B0503020204020204" pitchFamily="34" charset="-122"/>
              </a:endParaRPr>
            </a:p>
          </p:txBody>
        </p:sp>
        <p:sp>
          <p:nvSpPr>
            <p:cNvPr id="37" name="TextBox 22"/>
            <p:cNvSpPr txBox="1"/>
            <p:nvPr/>
          </p:nvSpPr>
          <p:spPr bwMode="auto">
            <a:xfrm>
              <a:off x="4790495" y="3187185"/>
              <a:ext cx="3550564" cy="577323"/>
            </a:xfrm>
            <a:prstGeom prst="rect">
              <a:avLst/>
            </a:prstGeom>
            <a:noFill/>
          </p:spPr>
          <p:txBody>
            <a:bodyPr wrap="square">
              <a:spAutoFit/>
            </a:bodyPr>
            <a:lstStyle/>
            <a:p>
              <a:pPr fontAlgn="auto">
                <a:spcBef>
                  <a:spcPts val="0"/>
                </a:spcBef>
                <a:spcAft>
                  <a:spcPts val="0"/>
                </a:spcAft>
                <a:defRPr/>
              </a:pPr>
              <a:r>
                <a:rPr lang="zh-CN" altLang="en-US" sz="3600" spc="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快消品外贸</a:t>
              </a:r>
              <a:r>
                <a:rPr lang="zh-CN" altLang="en-US" sz="3600" spc="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特点</a:t>
              </a:r>
              <a:endParaRPr lang="zh-CN" altLang="en-US" sz="3600" spc="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1" name="组合 18"/>
          <p:cNvGrpSpPr/>
          <p:nvPr/>
        </p:nvGrpSpPr>
        <p:grpSpPr bwMode="auto">
          <a:xfrm>
            <a:off x="5148580" y="2519999"/>
            <a:ext cx="6621780" cy="645160"/>
            <a:chOff x="4181203" y="3158205"/>
            <a:chExt cx="4218925" cy="577323"/>
          </a:xfrm>
        </p:grpSpPr>
        <p:sp>
          <p:nvSpPr>
            <p:cNvPr id="15" name="矩形 14"/>
            <p:cNvSpPr/>
            <p:nvPr/>
          </p:nvSpPr>
          <p:spPr bwMode="auto">
            <a:xfrm>
              <a:off x="4181203" y="3215359"/>
              <a:ext cx="4074491" cy="450299"/>
            </a:xfrm>
            <a:prstGeom prst="rect">
              <a:avLst/>
            </a:prstGeom>
            <a:solidFill>
              <a:schemeClr val="bg1">
                <a:lumMod val="50000"/>
              </a:schemeClr>
            </a:solidFill>
            <a:ln w="6350" algn="ctr">
              <a:noFill/>
              <a:miter lim="800000"/>
            </a:ln>
            <a:effectLst>
              <a:outerShdw blurRad="50800" dist="38100" dir="2700000" algn="tl" rotWithShape="0">
                <a:prstClr val="black">
                  <a:alpha val="40000"/>
                </a:prstClr>
              </a:outerShdw>
            </a:effectLst>
          </p:spPr>
          <p:txBody>
            <a:bodyPr lIns="0" tIns="0" rIns="0" bIns="0" anchor="ctr"/>
            <a:lstStyle/>
            <a:p>
              <a:pPr algn="ctr" fontAlgn="auto">
                <a:spcBef>
                  <a:spcPts val="0"/>
                </a:spcBef>
                <a:spcAft>
                  <a:spcPts val="0"/>
                </a:spcAft>
                <a:defRPr/>
              </a:pPr>
              <a:endParaRPr lang="zh-CN" altLang="en-US" sz="1790" dirty="0">
                <a:latin typeface="华文楷体" panose="02010600040101010101" pitchFamily="2" charset="-122"/>
                <a:ea typeface="华文楷体" panose="02010600040101010101" pitchFamily="2" charset="-122"/>
              </a:endParaRPr>
            </a:p>
          </p:txBody>
        </p:sp>
        <p:sp>
          <p:nvSpPr>
            <p:cNvPr id="16" name="椭圆 15"/>
            <p:cNvSpPr/>
            <p:nvPr/>
          </p:nvSpPr>
          <p:spPr bwMode="auto">
            <a:xfrm>
              <a:off x="4305301" y="3286224"/>
              <a:ext cx="379573" cy="379573"/>
            </a:xfrm>
            <a:prstGeom prst="ellipse">
              <a:avLst/>
            </a:prstGeom>
            <a:solidFill>
              <a:schemeClr val="bg1"/>
            </a:solidFill>
            <a:ln w="6350" algn="ctr">
              <a:noFill/>
              <a:miter lim="800000"/>
            </a:ln>
            <a:effectLst>
              <a:innerShdw blurRad="63500" dist="50800" dir="13500000">
                <a:prstClr val="black">
                  <a:alpha val="50000"/>
                </a:prstClr>
              </a:innerShdw>
            </a:effectLst>
          </p:spPr>
          <p:txBody>
            <a:bodyPr lIns="0" tIns="0" rIns="0" bIns="0" anchor="ctr"/>
            <a:lstStyle/>
            <a:p>
              <a:pPr algn="ctr" fontAlgn="auto">
                <a:spcBef>
                  <a:spcPts val="0"/>
                </a:spcBef>
                <a:spcAft>
                  <a:spcPts val="0"/>
                </a:spcAft>
                <a:defRPr/>
              </a:pPr>
              <a:endParaRPr lang="zh-CN" altLang="en-US" sz="1790" dirty="0">
                <a:latin typeface="华文楷体" panose="02010600040101010101" pitchFamily="2" charset="-122"/>
                <a:ea typeface="华文楷体" panose="02010600040101010101" pitchFamily="2" charset="-122"/>
              </a:endParaRPr>
            </a:p>
          </p:txBody>
        </p:sp>
        <p:sp>
          <p:nvSpPr>
            <p:cNvPr id="17" name="矩形 16"/>
            <p:cNvSpPr/>
            <p:nvPr/>
          </p:nvSpPr>
          <p:spPr>
            <a:xfrm>
              <a:off x="4194224" y="3191730"/>
              <a:ext cx="601806" cy="543797"/>
            </a:xfrm>
            <a:prstGeom prst="rect">
              <a:avLst/>
            </a:prstGeom>
          </p:spPr>
          <p:txBody>
            <a:bodyPr>
              <a:spAutoFit/>
            </a:bodyPr>
            <a:lstStyle/>
            <a:p>
              <a:pPr algn="ctr">
                <a:lnSpc>
                  <a:spcPct val="150000"/>
                </a:lnSpc>
              </a:pPr>
              <a:r>
                <a:rPr lang="zh-CN" altLang="en-US" sz="2240">
                  <a:solidFill>
                    <a:srgbClr val="262626"/>
                  </a:solidFill>
                  <a:latin typeface="微软雅黑" panose="020B0503020204020204" pitchFamily="34" charset="-122"/>
                  <a:ea typeface="微软雅黑" panose="020B0503020204020204" pitchFamily="34" charset="-122"/>
                </a:rPr>
                <a:t>三</a:t>
              </a:r>
              <a:endParaRPr lang="zh-CN" altLang="en-US" sz="2240">
                <a:solidFill>
                  <a:srgbClr val="262626"/>
                </a:solidFill>
                <a:latin typeface="微软雅黑" panose="020B0503020204020204" pitchFamily="34" charset="-122"/>
                <a:ea typeface="微软雅黑" panose="020B0503020204020204" pitchFamily="34" charset="-122"/>
              </a:endParaRPr>
            </a:p>
          </p:txBody>
        </p:sp>
        <p:sp>
          <p:nvSpPr>
            <p:cNvPr id="18" name="TextBox 22"/>
            <p:cNvSpPr txBox="1"/>
            <p:nvPr/>
          </p:nvSpPr>
          <p:spPr bwMode="auto">
            <a:xfrm>
              <a:off x="4731427" y="3158205"/>
              <a:ext cx="3668701" cy="577323"/>
            </a:xfrm>
            <a:prstGeom prst="rect">
              <a:avLst/>
            </a:prstGeom>
            <a:noFill/>
          </p:spPr>
          <p:txBody>
            <a:bodyPr wrap="square">
              <a:spAutoFit/>
            </a:bodyPr>
            <a:lstStyle/>
            <a:p>
              <a:pPr fontAlgn="auto">
                <a:spcBef>
                  <a:spcPts val="0"/>
                </a:spcBef>
                <a:spcAft>
                  <a:spcPts val="0"/>
                </a:spcAft>
                <a:defRPr/>
              </a:pPr>
              <a:r>
                <a:rPr lang="zh-CN" altLang="en-US" sz="3600" spc="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快消品营销策略</a:t>
              </a:r>
              <a:endParaRPr lang="zh-CN" altLang="en-US" sz="3600" spc="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4" name="组合 18"/>
          <p:cNvGrpSpPr/>
          <p:nvPr/>
        </p:nvGrpSpPr>
        <p:grpSpPr bwMode="auto">
          <a:xfrm>
            <a:off x="5168900" y="3334069"/>
            <a:ext cx="6621780" cy="645160"/>
            <a:chOff x="4181203" y="3158205"/>
            <a:chExt cx="4218925" cy="577323"/>
          </a:xfrm>
        </p:grpSpPr>
        <p:sp>
          <p:nvSpPr>
            <p:cNvPr id="25" name="矩形 24"/>
            <p:cNvSpPr/>
            <p:nvPr/>
          </p:nvSpPr>
          <p:spPr bwMode="auto">
            <a:xfrm>
              <a:off x="4181203" y="3215359"/>
              <a:ext cx="4074491" cy="450299"/>
            </a:xfrm>
            <a:prstGeom prst="rect">
              <a:avLst/>
            </a:prstGeom>
            <a:solidFill>
              <a:schemeClr val="bg1">
                <a:lumMod val="50000"/>
              </a:schemeClr>
            </a:solidFill>
            <a:ln w="6350" algn="ctr">
              <a:noFill/>
              <a:miter lim="800000"/>
            </a:ln>
            <a:effectLst>
              <a:outerShdw blurRad="50800" dist="38100" dir="2700000" algn="tl" rotWithShape="0">
                <a:prstClr val="black">
                  <a:alpha val="40000"/>
                </a:prstClr>
              </a:outerShdw>
            </a:effectLst>
          </p:spPr>
          <p:txBody>
            <a:bodyPr lIns="0" tIns="0" rIns="0" bIns="0" anchor="ctr"/>
            <a:lstStyle/>
            <a:p>
              <a:pPr algn="ctr" fontAlgn="auto">
                <a:spcBef>
                  <a:spcPts val="0"/>
                </a:spcBef>
                <a:spcAft>
                  <a:spcPts val="0"/>
                </a:spcAft>
                <a:defRPr/>
              </a:pPr>
              <a:endParaRPr lang="zh-CN" altLang="en-US" sz="1790" dirty="0">
                <a:latin typeface="华文楷体" panose="02010600040101010101" pitchFamily="2" charset="-122"/>
                <a:ea typeface="华文楷体" panose="02010600040101010101" pitchFamily="2" charset="-122"/>
              </a:endParaRPr>
            </a:p>
          </p:txBody>
        </p:sp>
        <p:sp>
          <p:nvSpPr>
            <p:cNvPr id="26" name="椭圆 25"/>
            <p:cNvSpPr/>
            <p:nvPr/>
          </p:nvSpPr>
          <p:spPr bwMode="auto">
            <a:xfrm>
              <a:off x="4305301" y="3286224"/>
              <a:ext cx="379573" cy="379573"/>
            </a:xfrm>
            <a:prstGeom prst="ellipse">
              <a:avLst/>
            </a:prstGeom>
            <a:solidFill>
              <a:schemeClr val="bg1"/>
            </a:solidFill>
            <a:ln w="6350" algn="ctr">
              <a:noFill/>
              <a:miter lim="800000"/>
            </a:ln>
            <a:effectLst>
              <a:innerShdw blurRad="63500" dist="50800" dir="13500000">
                <a:prstClr val="black">
                  <a:alpha val="50000"/>
                </a:prstClr>
              </a:innerShdw>
            </a:effectLst>
          </p:spPr>
          <p:txBody>
            <a:bodyPr lIns="0" tIns="0" rIns="0" bIns="0" anchor="ctr"/>
            <a:lstStyle/>
            <a:p>
              <a:pPr algn="ctr" fontAlgn="auto">
                <a:spcBef>
                  <a:spcPts val="0"/>
                </a:spcBef>
                <a:spcAft>
                  <a:spcPts val="0"/>
                </a:spcAft>
                <a:defRPr/>
              </a:pPr>
              <a:endParaRPr lang="zh-CN" altLang="en-US" sz="1790" dirty="0">
                <a:latin typeface="华文楷体" panose="02010600040101010101" pitchFamily="2" charset="-122"/>
                <a:ea typeface="华文楷体" panose="02010600040101010101" pitchFamily="2" charset="-122"/>
              </a:endParaRPr>
            </a:p>
          </p:txBody>
        </p:sp>
        <p:sp>
          <p:nvSpPr>
            <p:cNvPr id="27" name="矩形 26"/>
            <p:cNvSpPr/>
            <p:nvPr/>
          </p:nvSpPr>
          <p:spPr>
            <a:xfrm>
              <a:off x="4194224" y="3191730"/>
              <a:ext cx="601806" cy="543797"/>
            </a:xfrm>
            <a:prstGeom prst="rect">
              <a:avLst/>
            </a:prstGeom>
          </p:spPr>
          <p:txBody>
            <a:bodyPr>
              <a:spAutoFit/>
            </a:bodyPr>
            <a:lstStyle/>
            <a:p>
              <a:pPr algn="ctr">
                <a:lnSpc>
                  <a:spcPct val="150000"/>
                </a:lnSpc>
              </a:pPr>
              <a:r>
                <a:rPr lang="zh-CN" altLang="en-US" sz="2240">
                  <a:solidFill>
                    <a:srgbClr val="262626"/>
                  </a:solidFill>
                  <a:latin typeface="微软雅黑" panose="020B0503020204020204" pitchFamily="34" charset="-122"/>
                  <a:ea typeface="微软雅黑" panose="020B0503020204020204" pitchFamily="34" charset="-122"/>
                </a:rPr>
                <a:t>四</a:t>
              </a:r>
              <a:endParaRPr lang="zh-CN" altLang="en-US" sz="2240">
                <a:solidFill>
                  <a:srgbClr val="262626"/>
                </a:solidFill>
                <a:latin typeface="微软雅黑" panose="020B0503020204020204" pitchFamily="34" charset="-122"/>
                <a:ea typeface="微软雅黑" panose="020B0503020204020204" pitchFamily="34" charset="-122"/>
              </a:endParaRPr>
            </a:p>
          </p:txBody>
        </p:sp>
        <p:sp>
          <p:nvSpPr>
            <p:cNvPr id="30" name="TextBox 22"/>
            <p:cNvSpPr txBox="1"/>
            <p:nvPr/>
          </p:nvSpPr>
          <p:spPr bwMode="auto">
            <a:xfrm>
              <a:off x="4731427" y="3158205"/>
              <a:ext cx="3668701" cy="577323"/>
            </a:xfrm>
            <a:prstGeom prst="rect">
              <a:avLst/>
            </a:prstGeom>
            <a:noFill/>
          </p:spPr>
          <p:txBody>
            <a:bodyPr wrap="square">
              <a:spAutoFit/>
            </a:bodyPr>
            <a:lstStyle/>
            <a:p>
              <a:pPr fontAlgn="auto">
                <a:spcBef>
                  <a:spcPts val="0"/>
                </a:spcBef>
                <a:spcAft>
                  <a:spcPts val="0"/>
                </a:spcAft>
                <a:defRPr/>
              </a:pPr>
              <a:r>
                <a:rPr lang="zh-CN" altLang="en-US" sz="3600" spc="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快消品外贸沟通技巧</a:t>
              </a:r>
              <a:endParaRPr lang="zh-CN" altLang="en-US" sz="3600" spc="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32" name="组合 18"/>
          <p:cNvGrpSpPr/>
          <p:nvPr/>
        </p:nvGrpSpPr>
        <p:grpSpPr bwMode="auto">
          <a:xfrm>
            <a:off x="5220970" y="4104324"/>
            <a:ext cx="6621780" cy="645160"/>
            <a:chOff x="4181203" y="3158205"/>
            <a:chExt cx="4218925" cy="577323"/>
          </a:xfrm>
        </p:grpSpPr>
        <p:sp>
          <p:nvSpPr>
            <p:cNvPr id="33" name="矩形 32"/>
            <p:cNvSpPr/>
            <p:nvPr/>
          </p:nvSpPr>
          <p:spPr bwMode="auto">
            <a:xfrm>
              <a:off x="4181203" y="3215359"/>
              <a:ext cx="4074491" cy="450299"/>
            </a:xfrm>
            <a:prstGeom prst="rect">
              <a:avLst/>
            </a:prstGeom>
            <a:solidFill>
              <a:schemeClr val="bg1">
                <a:lumMod val="50000"/>
              </a:schemeClr>
            </a:solidFill>
            <a:ln w="6350" algn="ctr">
              <a:noFill/>
              <a:miter lim="800000"/>
            </a:ln>
            <a:effectLst>
              <a:outerShdw blurRad="50800" dist="38100" dir="2700000" algn="tl" rotWithShape="0">
                <a:prstClr val="black">
                  <a:alpha val="40000"/>
                </a:prstClr>
              </a:outerShdw>
            </a:effectLst>
          </p:spPr>
          <p:txBody>
            <a:bodyPr lIns="0" tIns="0" rIns="0" bIns="0" anchor="ctr"/>
            <a:p>
              <a:pPr algn="ctr" fontAlgn="auto">
                <a:spcBef>
                  <a:spcPts val="0"/>
                </a:spcBef>
                <a:spcAft>
                  <a:spcPts val="0"/>
                </a:spcAft>
                <a:defRPr/>
              </a:pPr>
              <a:endParaRPr lang="zh-CN" altLang="en-US" sz="1790" dirty="0">
                <a:latin typeface="华文楷体" panose="02010600040101010101" pitchFamily="2" charset="-122"/>
                <a:ea typeface="华文楷体" panose="02010600040101010101" pitchFamily="2" charset="-122"/>
              </a:endParaRPr>
            </a:p>
          </p:txBody>
        </p:sp>
        <p:sp>
          <p:nvSpPr>
            <p:cNvPr id="34" name="椭圆 33"/>
            <p:cNvSpPr/>
            <p:nvPr/>
          </p:nvSpPr>
          <p:spPr bwMode="auto">
            <a:xfrm>
              <a:off x="4305301" y="3286224"/>
              <a:ext cx="379573" cy="379573"/>
            </a:xfrm>
            <a:prstGeom prst="ellipse">
              <a:avLst/>
            </a:prstGeom>
            <a:solidFill>
              <a:schemeClr val="bg1"/>
            </a:solidFill>
            <a:ln w="6350" algn="ctr">
              <a:noFill/>
              <a:miter lim="800000"/>
            </a:ln>
            <a:effectLst>
              <a:innerShdw blurRad="63500" dist="50800" dir="13500000">
                <a:prstClr val="black">
                  <a:alpha val="50000"/>
                </a:prstClr>
              </a:innerShdw>
            </a:effectLst>
          </p:spPr>
          <p:txBody>
            <a:bodyPr lIns="0" tIns="0" rIns="0" bIns="0" anchor="ctr"/>
            <a:p>
              <a:pPr algn="ctr" fontAlgn="auto">
                <a:spcBef>
                  <a:spcPts val="0"/>
                </a:spcBef>
                <a:spcAft>
                  <a:spcPts val="0"/>
                </a:spcAft>
                <a:defRPr/>
              </a:pPr>
              <a:endParaRPr lang="zh-CN" altLang="en-US" sz="1790" dirty="0">
                <a:latin typeface="华文楷体" panose="02010600040101010101" pitchFamily="2" charset="-122"/>
                <a:ea typeface="华文楷体" panose="02010600040101010101" pitchFamily="2" charset="-122"/>
              </a:endParaRPr>
            </a:p>
          </p:txBody>
        </p:sp>
        <p:sp>
          <p:nvSpPr>
            <p:cNvPr id="35" name="矩形 34"/>
            <p:cNvSpPr/>
            <p:nvPr/>
          </p:nvSpPr>
          <p:spPr>
            <a:xfrm>
              <a:off x="4194224" y="3191730"/>
              <a:ext cx="601806" cy="543797"/>
            </a:xfrm>
            <a:prstGeom prst="rect">
              <a:avLst/>
            </a:prstGeom>
          </p:spPr>
          <p:txBody>
            <a:bodyPr>
              <a:spAutoFit/>
            </a:bodyPr>
            <a:p>
              <a:pPr algn="ctr">
                <a:lnSpc>
                  <a:spcPct val="150000"/>
                </a:lnSpc>
              </a:pPr>
              <a:r>
                <a:rPr lang="zh-CN" altLang="en-US" sz="2240">
                  <a:solidFill>
                    <a:srgbClr val="262626"/>
                  </a:solidFill>
                  <a:latin typeface="微软雅黑" panose="020B0503020204020204" pitchFamily="34" charset="-122"/>
                  <a:ea typeface="微软雅黑" panose="020B0503020204020204" pitchFamily="34" charset="-122"/>
                </a:rPr>
                <a:t>五</a:t>
              </a:r>
              <a:endParaRPr lang="zh-CN" altLang="en-US" sz="2240">
                <a:solidFill>
                  <a:srgbClr val="262626"/>
                </a:solidFill>
                <a:latin typeface="微软雅黑" panose="020B0503020204020204" pitchFamily="34" charset="-122"/>
                <a:ea typeface="微软雅黑" panose="020B0503020204020204" pitchFamily="34" charset="-122"/>
              </a:endParaRPr>
            </a:p>
          </p:txBody>
        </p:sp>
        <p:sp>
          <p:nvSpPr>
            <p:cNvPr id="36" name="TextBox 22"/>
            <p:cNvSpPr txBox="1"/>
            <p:nvPr/>
          </p:nvSpPr>
          <p:spPr bwMode="auto">
            <a:xfrm>
              <a:off x="4731427" y="3158205"/>
              <a:ext cx="3668701" cy="577323"/>
            </a:xfrm>
            <a:prstGeom prst="rect">
              <a:avLst/>
            </a:prstGeom>
            <a:noFill/>
          </p:spPr>
          <p:txBody>
            <a:bodyPr wrap="square">
              <a:spAutoFit/>
            </a:bodyPr>
            <a:p>
              <a:pPr fontAlgn="auto">
                <a:spcBef>
                  <a:spcPts val="0"/>
                </a:spcBef>
                <a:spcAft>
                  <a:spcPts val="0"/>
                </a:spcAft>
                <a:defRPr/>
              </a:pPr>
              <a:r>
                <a:rPr lang="zh-CN" altLang="en-US" sz="3600" spc="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报价技巧</a:t>
              </a:r>
              <a:endParaRPr lang="zh-CN" altLang="en-US" sz="3600" spc="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38" name="组合 18"/>
          <p:cNvGrpSpPr/>
          <p:nvPr/>
        </p:nvGrpSpPr>
        <p:grpSpPr bwMode="auto">
          <a:xfrm>
            <a:off x="5293360" y="4973639"/>
            <a:ext cx="6621780" cy="645160"/>
            <a:chOff x="4181203" y="3158205"/>
            <a:chExt cx="4218925" cy="577323"/>
          </a:xfrm>
        </p:grpSpPr>
        <p:sp>
          <p:nvSpPr>
            <p:cNvPr id="39" name="矩形 38"/>
            <p:cNvSpPr/>
            <p:nvPr/>
          </p:nvSpPr>
          <p:spPr bwMode="auto">
            <a:xfrm>
              <a:off x="4181203" y="3215359"/>
              <a:ext cx="4074491" cy="450299"/>
            </a:xfrm>
            <a:prstGeom prst="rect">
              <a:avLst/>
            </a:prstGeom>
            <a:solidFill>
              <a:schemeClr val="bg1">
                <a:lumMod val="50000"/>
              </a:schemeClr>
            </a:solidFill>
            <a:ln w="6350" algn="ctr">
              <a:noFill/>
              <a:miter lim="800000"/>
            </a:ln>
            <a:effectLst>
              <a:outerShdw blurRad="50800" dist="38100" dir="2700000" algn="tl" rotWithShape="0">
                <a:prstClr val="black">
                  <a:alpha val="40000"/>
                </a:prstClr>
              </a:outerShdw>
            </a:effectLst>
          </p:spPr>
          <p:txBody>
            <a:bodyPr lIns="0" tIns="0" rIns="0" bIns="0" anchor="ctr"/>
            <a:lstStyle/>
            <a:p>
              <a:pPr algn="ctr" fontAlgn="auto">
                <a:spcBef>
                  <a:spcPts val="0"/>
                </a:spcBef>
                <a:spcAft>
                  <a:spcPts val="0"/>
                </a:spcAft>
                <a:defRPr/>
              </a:pPr>
              <a:endParaRPr lang="zh-CN" altLang="en-US" sz="1790" dirty="0">
                <a:latin typeface="华文楷体" panose="02010600040101010101" pitchFamily="2" charset="-122"/>
                <a:ea typeface="华文楷体" panose="02010600040101010101" pitchFamily="2" charset="-122"/>
              </a:endParaRPr>
            </a:p>
          </p:txBody>
        </p:sp>
        <p:sp>
          <p:nvSpPr>
            <p:cNvPr id="40" name="椭圆 39"/>
            <p:cNvSpPr/>
            <p:nvPr/>
          </p:nvSpPr>
          <p:spPr bwMode="auto">
            <a:xfrm>
              <a:off x="4305301" y="3286224"/>
              <a:ext cx="379573" cy="379573"/>
            </a:xfrm>
            <a:prstGeom prst="ellipse">
              <a:avLst/>
            </a:prstGeom>
            <a:solidFill>
              <a:schemeClr val="bg1"/>
            </a:solidFill>
            <a:ln w="6350" algn="ctr">
              <a:noFill/>
              <a:miter lim="800000"/>
            </a:ln>
            <a:effectLst>
              <a:innerShdw blurRad="63500" dist="50800" dir="13500000">
                <a:prstClr val="black">
                  <a:alpha val="50000"/>
                </a:prstClr>
              </a:innerShdw>
            </a:effectLst>
          </p:spPr>
          <p:txBody>
            <a:bodyPr lIns="0" tIns="0" rIns="0" bIns="0" anchor="ctr"/>
            <a:lstStyle/>
            <a:p>
              <a:pPr algn="ctr" fontAlgn="auto">
                <a:spcBef>
                  <a:spcPts val="0"/>
                </a:spcBef>
                <a:spcAft>
                  <a:spcPts val="0"/>
                </a:spcAft>
                <a:defRPr/>
              </a:pPr>
              <a:endParaRPr lang="zh-CN" altLang="en-US" sz="1790" dirty="0">
                <a:latin typeface="华文楷体" panose="02010600040101010101" pitchFamily="2" charset="-122"/>
                <a:ea typeface="华文楷体" panose="02010600040101010101" pitchFamily="2" charset="-122"/>
              </a:endParaRPr>
            </a:p>
          </p:txBody>
        </p:sp>
        <p:sp>
          <p:nvSpPr>
            <p:cNvPr id="41" name="矩形 40"/>
            <p:cNvSpPr/>
            <p:nvPr/>
          </p:nvSpPr>
          <p:spPr>
            <a:xfrm>
              <a:off x="4194224" y="3191730"/>
              <a:ext cx="601806" cy="543797"/>
            </a:xfrm>
            <a:prstGeom prst="rect">
              <a:avLst/>
            </a:prstGeom>
          </p:spPr>
          <p:txBody>
            <a:bodyPr>
              <a:spAutoFit/>
            </a:bodyPr>
            <a:lstStyle/>
            <a:p>
              <a:pPr algn="ctr">
                <a:lnSpc>
                  <a:spcPct val="150000"/>
                </a:lnSpc>
              </a:pPr>
              <a:r>
                <a:rPr lang="zh-CN" altLang="en-US" sz="2240">
                  <a:solidFill>
                    <a:srgbClr val="262626"/>
                  </a:solidFill>
                  <a:latin typeface="微软雅黑" panose="020B0503020204020204" pitchFamily="34" charset="-122"/>
                  <a:ea typeface="微软雅黑" panose="020B0503020204020204" pitchFamily="34" charset="-122"/>
                </a:rPr>
                <a:t>六</a:t>
              </a:r>
              <a:endParaRPr lang="zh-CN" altLang="en-US" sz="2240">
                <a:solidFill>
                  <a:srgbClr val="262626"/>
                </a:solidFill>
                <a:latin typeface="微软雅黑" panose="020B0503020204020204" pitchFamily="34" charset="-122"/>
                <a:ea typeface="微软雅黑" panose="020B0503020204020204" pitchFamily="34" charset="-122"/>
              </a:endParaRPr>
            </a:p>
          </p:txBody>
        </p:sp>
        <p:sp>
          <p:nvSpPr>
            <p:cNvPr id="42" name="TextBox 22"/>
            <p:cNvSpPr txBox="1"/>
            <p:nvPr/>
          </p:nvSpPr>
          <p:spPr bwMode="auto">
            <a:xfrm>
              <a:off x="4731427" y="3158205"/>
              <a:ext cx="3668701" cy="577323"/>
            </a:xfrm>
            <a:prstGeom prst="rect">
              <a:avLst/>
            </a:prstGeom>
            <a:noFill/>
          </p:spPr>
          <p:txBody>
            <a:bodyPr wrap="square">
              <a:spAutoFit/>
            </a:bodyPr>
            <a:lstStyle/>
            <a:p>
              <a:pPr fontAlgn="auto">
                <a:spcBef>
                  <a:spcPts val="0"/>
                </a:spcBef>
                <a:spcAft>
                  <a:spcPts val="0"/>
                </a:spcAft>
                <a:defRPr/>
              </a:pPr>
              <a:r>
                <a:rPr lang="zh-CN" altLang="en-US" sz="3600" spc="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跟进技巧</a:t>
              </a:r>
              <a:endParaRPr lang="zh-CN" altLang="en-US" sz="3600" spc="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blinds(horizontal)">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blinds(horizontal)">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84689" y="1368446"/>
            <a:ext cx="11341418" cy="3801783"/>
          </a:xfrm>
        </p:spPr>
        <p:txBody>
          <a:bodyPr/>
          <a:p>
            <a:pPr marL="635" indent="0">
              <a:buNone/>
            </a:pPr>
            <a:r>
              <a:rPr lang="zh-CN" altLang="en-US" sz="3580"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a:t>
            </a:r>
            <a:r>
              <a:rPr lang="en-US" altLang="zh-CN" sz="3580"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2</a:t>
            </a:r>
            <a:r>
              <a:rPr lang="zh-CN" altLang="en-US" sz="3580"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）促进销售效率与竟品拦截：</a:t>
            </a:r>
            <a:endParaRPr lang="zh-CN" altLang="en-US" sz="3580" b="1" dirty="0">
              <a:solidFill>
                <a:srgbClr val="FF0000"/>
              </a:solidFill>
              <a:latin typeface="黑体" panose="02010609060101010101" pitchFamily="49" charset="-122"/>
              <a:ea typeface="黑体" panose="02010609060101010101" pitchFamily="49" charset="-122"/>
              <a:cs typeface="黑体" panose="02010609060101010101" pitchFamily="49" charset="-122"/>
            </a:endParaRPr>
          </a:p>
          <a:p>
            <a:pPr marL="635" indent="0">
              <a:buNone/>
            </a:pPr>
            <a:r>
              <a:rPr lang="en-US" altLang="zh-CN" sz="3580" b="1" dirty="0">
                <a:latin typeface="黑体" panose="02010609060101010101" pitchFamily="49" charset="-122"/>
                <a:ea typeface="黑体" panose="02010609060101010101" pitchFamily="49" charset="-122"/>
                <a:cs typeface="黑体" panose="02010609060101010101" pitchFamily="49" charset="-122"/>
                <a:sym typeface="+mn-ea"/>
              </a:rPr>
              <a:t>1</a:t>
            </a:r>
            <a:r>
              <a:rPr lang="zh-CN" altLang="en-US" sz="3580" b="1" dirty="0">
                <a:latin typeface="黑体" panose="02010609060101010101" pitchFamily="49" charset="-122"/>
                <a:ea typeface="黑体" panose="02010609060101010101" pitchFamily="49" charset="-122"/>
                <a:cs typeface="黑体" panose="02010609060101010101" pitchFamily="49" charset="-122"/>
                <a:sym typeface="+mn-ea"/>
              </a:rPr>
              <a:t>）在整合营销传播上拦截对手</a:t>
            </a:r>
            <a:endParaRPr lang="zh-CN" altLang="en-US" sz="3580" b="1"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marL="635" indent="0">
              <a:buNone/>
            </a:pPr>
            <a:r>
              <a:rPr lang="en-US" altLang="zh-CN" sz="3580" b="1" dirty="0">
                <a:latin typeface="黑体" panose="02010609060101010101" pitchFamily="49" charset="-122"/>
                <a:ea typeface="黑体" panose="02010609060101010101" pitchFamily="49" charset="-122"/>
                <a:cs typeface="黑体" panose="02010609060101010101" pitchFamily="49" charset="-122"/>
                <a:sym typeface="+mn-ea"/>
              </a:rPr>
              <a:t>2</a:t>
            </a:r>
            <a:r>
              <a:rPr lang="zh-CN" altLang="en-US" sz="3580" b="1" dirty="0">
                <a:latin typeface="黑体" panose="02010609060101010101" pitchFamily="49" charset="-122"/>
                <a:ea typeface="黑体" panose="02010609060101010101" pitchFamily="49" charset="-122"/>
                <a:cs typeface="黑体" panose="02010609060101010101" pitchFamily="49" charset="-122"/>
                <a:sym typeface="+mn-ea"/>
              </a:rPr>
              <a:t>）跟踪调查主要对手的整合营销传播状况</a:t>
            </a:r>
            <a:endParaRPr lang="zh-CN" altLang="en-US" sz="3580" b="1"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marL="635" indent="0">
              <a:buNone/>
            </a:pPr>
            <a:r>
              <a:rPr lang="en-US" altLang="zh-CN" sz="3580" b="1" dirty="0">
                <a:latin typeface="黑体" panose="02010609060101010101" pitchFamily="49" charset="-122"/>
                <a:ea typeface="黑体" panose="02010609060101010101" pitchFamily="49" charset="-122"/>
                <a:cs typeface="黑体" panose="02010609060101010101" pitchFamily="49" charset="-122"/>
                <a:sym typeface="+mn-ea"/>
              </a:rPr>
              <a:t>3</a:t>
            </a:r>
            <a:r>
              <a:rPr lang="zh-CN" altLang="en-US" sz="3580" b="1" dirty="0">
                <a:latin typeface="黑体" panose="02010609060101010101" pitchFamily="49" charset="-122"/>
                <a:ea typeface="黑体" panose="02010609060101010101" pitchFamily="49" charset="-122"/>
                <a:cs typeface="黑体" panose="02010609060101010101" pitchFamily="49" charset="-122"/>
                <a:sym typeface="+mn-ea"/>
              </a:rPr>
              <a:t>）调查对手整合营销传播的实际效果</a:t>
            </a:r>
            <a:endParaRPr lang="zh-CN" altLang="en-US" sz="3580" b="1"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marL="635" indent="0">
              <a:buNone/>
            </a:pPr>
            <a:r>
              <a:rPr lang="en-US" altLang="zh-CN" sz="3580" b="1" dirty="0">
                <a:latin typeface="黑体" panose="02010609060101010101" pitchFamily="49" charset="-122"/>
                <a:ea typeface="黑体" panose="02010609060101010101" pitchFamily="49" charset="-122"/>
                <a:cs typeface="黑体" panose="02010609060101010101" pitchFamily="49" charset="-122"/>
                <a:sym typeface="+mn-ea"/>
              </a:rPr>
              <a:t>4</a:t>
            </a:r>
            <a:r>
              <a:rPr lang="zh-CN" altLang="en-US" sz="3580" b="1" dirty="0">
                <a:latin typeface="黑体" panose="02010609060101010101" pitchFamily="49" charset="-122"/>
                <a:ea typeface="黑体" panose="02010609060101010101" pitchFamily="49" charset="-122"/>
                <a:cs typeface="黑体" panose="02010609060101010101" pitchFamily="49" charset="-122"/>
                <a:sym typeface="+mn-ea"/>
              </a:rPr>
              <a:t>）对对手的整合营销传播进行压制性的攻击</a:t>
            </a:r>
            <a:endParaRPr lang="zh-CN" altLang="en-US" sz="3580" b="1"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27AD320-872D-564E-A26B-99C5C97FC653}" type="datetime1">
              <a:rPr kumimoji="0" lang="zh-CN" altLang="en-US" sz="1200" b="0" i="0" u="none" strike="noStrike" kern="1200" cap="none" spc="0" normalizeH="0" baseline="0" noProof="0">
                <a:ln>
                  <a:noFill/>
                </a:ln>
                <a:solidFill>
                  <a:srgbClr val="898989"/>
                </a:solidFill>
                <a:effectLst/>
                <a:uLnTx/>
                <a:uFillTx/>
                <a:latin typeface="+mn-lt"/>
                <a:ea typeface="+mn-ea"/>
                <a:cs typeface="+mn-cs"/>
                <a:sym typeface="微软雅黑" panose="020B0503020204020204" pitchFamily="34" charset="-122"/>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a:xfrm>
            <a:off x="304800" y="1344295"/>
            <a:ext cx="11888470" cy="3801745"/>
          </a:xfrm>
        </p:spPr>
        <p:txBody>
          <a:bodyPr/>
          <a:p>
            <a:pPr marL="635" indent="0">
              <a:buNone/>
            </a:pPr>
            <a:r>
              <a:rPr lang="zh-CN" altLang="en-US" sz="3580" b="1" dirty="0">
                <a:solidFill>
                  <a:srgbClr val="FF0000"/>
                </a:solidFill>
                <a:latin typeface="黑体" panose="02010609060101010101" pitchFamily="49" charset="-122"/>
                <a:ea typeface="黑体" panose="02010609060101010101" pitchFamily="49" charset="-122"/>
                <a:sym typeface="+mn-ea"/>
              </a:rPr>
              <a:t>（</a:t>
            </a:r>
            <a:r>
              <a:rPr lang="en-US" altLang="zh-CN" sz="3580" b="1" dirty="0">
                <a:solidFill>
                  <a:srgbClr val="FF0000"/>
                </a:solidFill>
                <a:latin typeface="黑体" panose="02010609060101010101" pitchFamily="49" charset="-122"/>
                <a:ea typeface="黑体" panose="02010609060101010101" pitchFamily="49" charset="-122"/>
                <a:sym typeface="+mn-ea"/>
              </a:rPr>
              <a:t>3</a:t>
            </a:r>
            <a:r>
              <a:rPr lang="zh-CN" altLang="en-US" sz="3580" b="1" dirty="0">
                <a:solidFill>
                  <a:srgbClr val="FF0000"/>
                </a:solidFill>
                <a:latin typeface="黑体" panose="02010609060101010101" pitchFamily="49" charset="-122"/>
                <a:ea typeface="黑体" panose="02010609060101010101" pitchFamily="49" charset="-122"/>
                <a:sym typeface="+mn-ea"/>
              </a:rPr>
              <a:t>）战略性差异化管理：</a:t>
            </a:r>
            <a:endParaRPr lang="zh-CN" altLang="en-US" sz="3580" b="1" dirty="0">
              <a:solidFill>
                <a:srgbClr val="FF0000"/>
              </a:solidFill>
              <a:latin typeface="黑体" panose="02010609060101010101" pitchFamily="49" charset="-122"/>
              <a:ea typeface="黑体" panose="02010609060101010101" pitchFamily="49" charset="-122"/>
            </a:endParaRPr>
          </a:p>
          <a:p>
            <a:r>
              <a:rPr lang="zh-CN" altLang="en-US" sz="3580" dirty="0">
                <a:solidFill>
                  <a:schemeClr val="tx1"/>
                </a:solidFill>
                <a:latin typeface="黑体" panose="02010609060101010101" pitchFamily="49" charset="-122"/>
                <a:ea typeface="黑体" panose="02010609060101010101" pitchFamily="49" charset="-122"/>
                <a:sym typeface="+mn-ea"/>
              </a:rPr>
              <a:t>聚集企业战略能力不断推出差异化模式，创造竞争优势</a:t>
            </a:r>
            <a:endParaRPr lang="zh-CN" altLang="en-US" sz="3580" dirty="0">
              <a:solidFill>
                <a:schemeClr val="tx1"/>
              </a:solidFill>
              <a:latin typeface="黑体" panose="02010609060101010101" pitchFamily="49" charset="-122"/>
              <a:ea typeface="黑体" panose="02010609060101010101" pitchFamily="49" charset="-122"/>
            </a:endParaRPr>
          </a:p>
          <a:p>
            <a:r>
              <a:rPr lang="zh-CN" altLang="en-US" sz="3580" dirty="0">
                <a:solidFill>
                  <a:schemeClr val="tx1"/>
                </a:solidFill>
                <a:latin typeface="黑体" panose="02010609060101010101" pitchFamily="49" charset="-122"/>
                <a:ea typeface="黑体" panose="02010609060101010101" pitchFamily="49" charset="-122"/>
                <a:sym typeface="+mn-ea"/>
              </a:rPr>
              <a:t>基于企业价值链的协同运作推出</a:t>
            </a:r>
            <a:r>
              <a:rPr lang="zh-CN" altLang="en-US" sz="3580" b="1" dirty="0">
                <a:solidFill>
                  <a:srgbClr val="00B0F0"/>
                </a:solidFill>
                <a:latin typeface="黑体" panose="02010609060101010101" pitchFamily="49" charset="-122"/>
                <a:ea typeface="黑体" panose="02010609060101010101" pitchFamily="49" charset="-122"/>
                <a:sym typeface="+mn-ea"/>
              </a:rPr>
              <a:t>对手难于模仿的差异化模式</a:t>
            </a:r>
            <a:endParaRPr lang="zh-CN" altLang="en-US" sz="3580" b="1" dirty="0">
              <a:solidFill>
                <a:srgbClr val="00B0F0"/>
              </a:solidFill>
              <a:latin typeface="黑体" panose="02010609060101010101" pitchFamily="49" charset="-122"/>
              <a:ea typeface="黑体" panose="02010609060101010101" pitchFamily="49" charset="-122"/>
            </a:endParaRPr>
          </a:p>
          <a:p>
            <a:endParaRPr lang="zh-CN" altLang="en-US" sz="3580" b="1" dirty="0">
              <a:solidFill>
                <a:srgbClr val="00B0F0"/>
              </a:solidFill>
              <a:latin typeface="黑体" panose="02010609060101010101" pitchFamily="49" charset="-122"/>
              <a:ea typeface="黑体" panose="02010609060101010101" pitchFamily="49" charset="-122"/>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27AD320-872D-564E-A26B-99C5C97FC653}" type="datetime1">
              <a:rPr kumimoji="0" lang="zh-CN" altLang="en-US" sz="1200" b="0" i="0" u="none" strike="noStrike" kern="1200" cap="none" spc="0" normalizeH="0" baseline="0" noProof="0">
                <a:ln>
                  <a:noFill/>
                </a:ln>
                <a:solidFill>
                  <a:srgbClr val="898989"/>
                </a:solidFill>
                <a:effectLst/>
                <a:uLnTx/>
                <a:uFillTx/>
                <a:latin typeface="+mn-lt"/>
                <a:ea typeface="+mn-ea"/>
                <a:cs typeface="+mn-cs"/>
                <a:sym typeface="微软雅黑" panose="020B0503020204020204" pitchFamily="34" charset="-122"/>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微软雅黑" panose="020B0503020204020204" pitchFamily="3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27AD320-872D-564E-A26B-99C5C97FC653}" type="datetime1">
              <a:rPr kumimoji="0" lang="zh-CN" altLang="en-US" sz="1200" b="0" i="0" u="none" strike="noStrike" kern="1200" cap="none" spc="0" normalizeH="0" baseline="0" noProof="0">
                <a:ln>
                  <a:noFill/>
                </a:ln>
                <a:solidFill>
                  <a:srgbClr val="898989"/>
                </a:solidFill>
                <a:effectLst/>
                <a:uLnTx/>
                <a:uFillTx/>
                <a:latin typeface="+mn-lt"/>
                <a:ea typeface="+mn-ea"/>
                <a:cs typeface="+mn-cs"/>
                <a:sym typeface="微软雅黑" panose="020B0503020204020204" pitchFamily="34" charset="-122"/>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微软雅黑" panose="020B0503020204020204" pitchFamily="34" charset="-122"/>
            </a:endParaRPr>
          </a:p>
        </p:txBody>
      </p:sp>
      <p:sp>
        <p:nvSpPr>
          <p:cNvPr id="6" name="文本框 5"/>
          <p:cNvSpPr txBox="1"/>
          <p:nvPr/>
        </p:nvSpPr>
        <p:spPr>
          <a:xfrm>
            <a:off x="900430" y="936625"/>
            <a:ext cx="9822815" cy="3415030"/>
          </a:xfrm>
          <a:prstGeom prst="rect">
            <a:avLst/>
          </a:prstGeom>
          <a:noFill/>
        </p:spPr>
        <p:txBody>
          <a:bodyPr wrap="square" rtlCol="0" anchor="t">
            <a:spAutoFit/>
          </a:bodyPr>
          <a:p>
            <a:r>
              <a:rPr lang="zh-CN" altLang="en-US" sz="3600"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a:t>
            </a:r>
            <a:r>
              <a:rPr lang="en-US" altLang="zh-CN" sz="3600"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4</a:t>
            </a:r>
            <a:r>
              <a:rPr lang="zh-CN" altLang="en-US" sz="3600"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）战略性竞争管理：</a:t>
            </a:r>
            <a:endParaRPr lang="zh-CN" altLang="en-US" sz="3600" b="1" dirty="0">
              <a:solidFill>
                <a:srgbClr val="FF0000"/>
              </a:solidFill>
              <a:latin typeface="黑体" panose="02010609060101010101" pitchFamily="49" charset="-122"/>
              <a:ea typeface="黑体" panose="02010609060101010101" pitchFamily="49" charset="-122"/>
              <a:cs typeface="黑体" panose="02010609060101010101" pitchFamily="49" charset="-122"/>
            </a:endParaRPr>
          </a:p>
          <a:p>
            <a:r>
              <a:rPr lang="en-US" altLang="zh-CN" sz="3600" b="1" dirty="0">
                <a:latin typeface="黑体" panose="02010609060101010101" pitchFamily="49" charset="-122"/>
                <a:ea typeface="黑体" panose="02010609060101010101" pitchFamily="49" charset="-122"/>
                <a:cs typeface="黑体" panose="02010609060101010101" pitchFamily="49" charset="-122"/>
                <a:sym typeface="+mn-ea"/>
              </a:rPr>
              <a:t>1</a:t>
            </a:r>
            <a:r>
              <a:rPr lang="zh-CN" altLang="en-US" sz="3600" b="1" dirty="0">
                <a:latin typeface="黑体" panose="02010609060101010101" pitchFamily="49" charset="-122"/>
                <a:ea typeface="黑体" panose="02010609060101010101" pitchFamily="49" charset="-122"/>
                <a:cs typeface="黑体" panose="02010609060101010101" pitchFamily="49" charset="-122"/>
                <a:sym typeface="+mn-ea"/>
              </a:rPr>
              <a:t>）持续跟踪研究主要竞争对手</a:t>
            </a:r>
            <a:endParaRPr lang="zh-CN" altLang="en-US" sz="3600" b="1" dirty="0">
              <a:latin typeface="黑体" panose="02010609060101010101" pitchFamily="49" charset="-122"/>
              <a:ea typeface="黑体" panose="02010609060101010101" pitchFamily="49" charset="-122"/>
              <a:cs typeface="黑体" panose="02010609060101010101" pitchFamily="49" charset="-122"/>
            </a:endParaRPr>
          </a:p>
          <a:p>
            <a:r>
              <a:rPr lang="en-US" altLang="zh-CN" sz="3600" b="1" dirty="0">
                <a:latin typeface="黑体" panose="02010609060101010101" pitchFamily="49" charset="-122"/>
                <a:ea typeface="黑体" panose="02010609060101010101" pitchFamily="49" charset="-122"/>
                <a:cs typeface="黑体" panose="02010609060101010101" pitchFamily="49" charset="-122"/>
                <a:sym typeface="+mn-ea"/>
              </a:rPr>
              <a:t>2</a:t>
            </a:r>
            <a:r>
              <a:rPr lang="zh-CN" altLang="en-US" sz="3600" b="1" dirty="0">
                <a:latin typeface="黑体" panose="02010609060101010101" pitchFamily="49" charset="-122"/>
                <a:ea typeface="黑体" panose="02010609060101010101" pitchFamily="49" charset="-122"/>
                <a:cs typeface="黑体" panose="02010609060101010101" pitchFamily="49" charset="-122"/>
                <a:sym typeface="+mn-ea"/>
              </a:rPr>
              <a:t>）分析竞争对手的战略意图</a:t>
            </a:r>
            <a:endParaRPr lang="zh-CN" altLang="en-US" sz="3600" b="1" dirty="0">
              <a:latin typeface="黑体" panose="02010609060101010101" pitchFamily="49" charset="-122"/>
              <a:ea typeface="黑体" panose="02010609060101010101" pitchFamily="49" charset="-122"/>
              <a:cs typeface="黑体" panose="02010609060101010101" pitchFamily="49" charset="-122"/>
            </a:endParaRPr>
          </a:p>
          <a:p>
            <a:r>
              <a:rPr lang="en-US" altLang="zh-CN" sz="3600" b="1" dirty="0">
                <a:latin typeface="黑体" panose="02010609060101010101" pitchFamily="49" charset="-122"/>
                <a:ea typeface="黑体" panose="02010609060101010101" pitchFamily="49" charset="-122"/>
                <a:cs typeface="黑体" panose="02010609060101010101" pitchFamily="49" charset="-122"/>
                <a:sym typeface="+mn-ea"/>
              </a:rPr>
              <a:t>3</a:t>
            </a:r>
            <a:r>
              <a:rPr lang="zh-CN" altLang="en-US" sz="3600" b="1" dirty="0">
                <a:latin typeface="黑体" panose="02010609060101010101" pitchFamily="49" charset="-122"/>
                <a:ea typeface="黑体" panose="02010609060101010101" pitchFamily="49" charset="-122"/>
                <a:cs typeface="黑体" panose="02010609060101010101" pitchFamily="49" charset="-122"/>
                <a:sym typeface="+mn-ea"/>
              </a:rPr>
              <a:t>）在每个竞争层面压制竞争对手</a:t>
            </a:r>
            <a:endParaRPr lang="zh-CN" altLang="en-US" sz="3600" b="1" dirty="0">
              <a:latin typeface="黑体" panose="02010609060101010101" pitchFamily="49" charset="-122"/>
              <a:ea typeface="黑体" panose="02010609060101010101" pitchFamily="49" charset="-122"/>
              <a:cs typeface="黑体" panose="02010609060101010101" pitchFamily="49" charset="-122"/>
            </a:endParaRPr>
          </a:p>
          <a:p>
            <a:r>
              <a:rPr lang="en-US" altLang="zh-CN" sz="3600" b="1" dirty="0">
                <a:latin typeface="黑体" panose="02010609060101010101" pitchFamily="49" charset="-122"/>
                <a:ea typeface="黑体" panose="02010609060101010101" pitchFamily="49" charset="-122"/>
                <a:cs typeface="黑体" panose="02010609060101010101" pitchFamily="49" charset="-122"/>
                <a:sym typeface="+mn-ea"/>
              </a:rPr>
              <a:t>4</a:t>
            </a:r>
            <a:r>
              <a:rPr lang="zh-CN" altLang="en-US" sz="3600" b="1" dirty="0">
                <a:latin typeface="黑体" panose="02010609060101010101" pitchFamily="49" charset="-122"/>
                <a:ea typeface="黑体" panose="02010609060101010101" pitchFamily="49" charset="-122"/>
                <a:cs typeface="黑体" panose="02010609060101010101" pitchFamily="49" charset="-122"/>
                <a:sym typeface="+mn-ea"/>
              </a:rPr>
              <a:t>）不断地干扰竞争对手</a:t>
            </a:r>
            <a:endParaRPr lang="zh-CN" altLang="en-US" sz="3600" b="1" dirty="0">
              <a:latin typeface="黑体" panose="02010609060101010101" pitchFamily="49" charset="-122"/>
              <a:ea typeface="黑体" panose="02010609060101010101" pitchFamily="49" charset="-122"/>
              <a:cs typeface="黑体" panose="02010609060101010101" pitchFamily="49" charset="-122"/>
            </a:endParaRPr>
          </a:p>
          <a:p>
            <a:r>
              <a:rPr lang="en-US" altLang="zh-CN" sz="3600" b="1" dirty="0">
                <a:latin typeface="黑体" panose="02010609060101010101" pitchFamily="49" charset="-122"/>
                <a:ea typeface="黑体" panose="02010609060101010101" pitchFamily="49" charset="-122"/>
                <a:cs typeface="黑体" panose="02010609060101010101" pitchFamily="49" charset="-122"/>
                <a:sym typeface="+mn-ea"/>
              </a:rPr>
              <a:t>5</a:t>
            </a:r>
            <a:r>
              <a:rPr lang="zh-CN" altLang="en-US" sz="3600" b="1" dirty="0">
                <a:latin typeface="黑体" panose="02010609060101010101" pitchFamily="49" charset="-122"/>
                <a:ea typeface="黑体" panose="02010609060101010101" pitchFamily="49" charset="-122"/>
                <a:cs typeface="黑体" panose="02010609060101010101" pitchFamily="49" charset="-122"/>
                <a:sym typeface="+mn-ea"/>
              </a:rPr>
              <a:t>）通过不断的综合成长获取竞争优势</a:t>
            </a:r>
            <a:endParaRPr lang="zh-CN" altLang="en-US" sz="3600" b="1">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additive="base">
                                        <p:cTn id="19"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 calcmode="lin" valueType="num">
                                      <p:cBhvr additive="base">
                                        <p:cTn id="25"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 calcmode="lin" valueType="num">
                                      <p:cBhvr additive="base">
                                        <p:cTn id="31"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18674" y="1889785"/>
            <a:ext cx="11341418" cy="960226"/>
          </a:xfrm>
        </p:spPr>
        <p:txBody>
          <a:bodyPr/>
          <a:p>
            <a:r>
              <a:rPr lang="zh-CN" altLang="en-US" b="1">
                <a:latin typeface="黑体" panose="02010609060101010101" pitchFamily="49" charset="-122"/>
                <a:ea typeface="黑体" panose="02010609060101010101" pitchFamily="49" charset="-122"/>
              </a:rPr>
              <a:t>四、快消品沟通技巧</a:t>
            </a:r>
            <a:endParaRPr lang="zh-CN" altLang="en-US" b="1">
              <a:latin typeface="黑体" panose="02010609060101010101" pitchFamily="49" charset="-122"/>
              <a:ea typeface="黑体" panose="02010609060101010101" pitchFamily="49" charset="-122"/>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27AD320-872D-564E-A26B-99C5C97FC653}" type="datetime1">
              <a:rPr kumimoji="0" lang="zh-CN" altLang="en-US" sz="1200" b="0" i="0" u="none" strike="noStrike" kern="1200" cap="none" spc="0" normalizeH="0" baseline="0" noProof="0">
                <a:ln>
                  <a:noFill/>
                </a:ln>
                <a:solidFill>
                  <a:srgbClr val="898989"/>
                </a:solidFill>
                <a:effectLst/>
                <a:uLnTx/>
                <a:uFillTx/>
                <a:latin typeface="+mn-lt"/>
                <a:ea typeface="+mn-ea"/>
                <a:cs typeface="+mn-cs"/>
                <a:sym typeface="微软雅黑" panose="020B0503020204020204" pitchFamily="34" charset="-122"/>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微软雅黑" panose="020B0503020204020204" pitchFamily="34"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3600"/>
              <a:t>1</a:t>
            </a:r>
            <a:r>
              <a:rPr lang="zh-CN" altLang="en-US" sz="3600"/>
              <a:t>.采购节期间询盘众多，要分析询盘，初步筛选和判定客户</a:t>
            </a:r>
            <a:endParaRPr lang="zh-CN" altLang="en-US" sz="3600"/>
          </a:p>
        </p:txBody>
      </p:sp>
      <p:sp>
        <p:nvSpPr>
          <p:cNvPr id="3" name="内容占位符 2"/>
          <p:cNvSpPr>
            <a:spLocks noGrp="1"/>
          </p:cNvSpPr>
          <p:nvPr>
            <p:ph sz="quarter" idx="13"/>
          </p:nvPr>
        </p:nvSpPr>
        <p:spPr/>
        <p:txBody>
          <a:bodyPr>
            <a:normAutofit lnSpcReduction="10000"/>
          </a:bodyPr>
          <a:lstStyle/>
          <a:p>
            <a:pPr marL="0" indent="0">
              <a:buNone/>
            </a:pPr>
            <a:r>
              <a:rPr lang="zh-CN" altLang="en-US" sz="3600" b="1"/>
              <a:t>（1）望：望买家身份</a:t>
            </a:r>
            <a:endParaRPr lang="zh-CN" altLang="en-US" sz="3600"/>
          </a:p>
          <a:p>
            <a:pPr marL="0" indent="0">
              <a:buNone/>
            </a:pPr>
            <a:endParaRPr lang="zh-CN" altLang="en-US" sz="3600"/>
          </a:p>
          <a:p>
            <a:r>
              <a:rPr lang="zh-CN" altLang="en-US" sz="3600"/>
              <a:t>A注册年限</a:t>
            </a:r>
            <a:endParaRPr lang="zh-CN" altLang="en-US" sz="3600"/>
          </a:p>
          <a:p>
            <a:endParaRPr lang="zh-CN" altLang="en-US" sz="3600"/>
          </a:p>
          <a:p>
            <a:r>
              <a:rPr lang="zh-CN" altLang="en-US" sz="3600"/>
              <a:t>B客户是否蓝标等基本信息</a:t>
            </a:r>
            <a:endParaRPr lang="zh-CN" altLang="en-US" sz="3600"/>
          </a:p>
          <a:p>
            <a:endParaRPr lang="zh-CN" altLang="en-US" sz="3600"/>
          </a:p>
          <a:p>
            <a:r>
              <a:rPr lang="zh-CN" altLang="en-US" sz="3600"/>
              <a:t>C最近搜索关键词等信息</a:t>
            </a:r>
            <a:endParaRPr lang="zh-CN" altLang="en-US" sz="3600"/>
          </a:p>
        </p:txBody>
      </p:sp>
      <p:sp>
        <p:nvSpPr>
          <p:cNvPr id="5" name="灯片编号占位符 4"/>
          <p:cNvSpPr>
            <a:spLocks noGrp="1"/>
          </p:cNvSpPr>
          <p:nvPr>
            <p:ph type="sldNum" sz="quarter" idx="12"/>
          </p:nvPr>
        </p:nvSpPr>
        <p:spPr/>
        <p:txBody>
          <a:bodyPr/>
          <a:lstStyle/>
          <a:p>
            <a:fld id="{5DD3DB80-B894-403A-B48E-6FDC1A72010E}"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amond(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 calcmode="lin" valueType="num">
                                      <p:cBhvr additive="base">
                                        <p:cTn id="1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ox(in)">
                                      <p:cBhvr>
                                        <p:cTn id="24"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6" name="图片 8" descr="1.png"/>
          <p:cNvPicPr>
            <a:picLocks noChangeAspect="1"/>
          </p:cNvPicPr>
          <p:nvPr/>
        </p:nvPicPr>
        <p:blipFill>
          <a:blip r:embed="rId1"/>
          <a:stretch>
            <a:fillRect/>
          </a:stretch>
        </p:blipFill>
        <p:spPr>
          <a:xfrm>
            <a:off x="320040" y="1368108"/>
            <a:ext cx="3812540" cy="4201160"/>
          </a:xfrm>
          <a:prstGeom prst="rect">
            <a:avLst/>
          </a:prstGeom>
          <a:noFill/>
          <a:ln w="9525">
            <a:noFill/>
          </a:ln>
        </p:spPr>
      </p:pic>
      <p:pic>
        <p:nvPicPr>
          <p:cNvPr id="10247" name="图片 9" descr="3.png"/>
          <p:cNvPicPr>
            <a:picLocks noChangeAspect="1"/>
          </p:cNvPicPr>
          <p:nvPr/>
        </p:nvPicPr>
        <p:blipFill>
          <a:blip r:embed="rId2"/>
          <a:stretch>
            <a:fillRect/>
          </a:stretch>
        </p:blipFill>
        <p:spPr>
          <a:xfrm>
            <a:off x="8062595" y="940118"/>
            <a:ext cx="4314825" cy="4629150"/>
          </a:xfrm>
          <a:prstGeom prst="rect">
            <a:avLst/>
          </a:prstGeom>
          <a:noFill/>
          <a:ln w="9525">
            <a:noFill/>
          </a:ln>
        </p:spPr>
      </p:pic>
      <p:sp>
        <p:nvSpPr>
          <p:cNvPr id="2" name="文本框 1"/>
          <p:cNvSpPr txBox="1"/>
          <p:nvPr/>
        </p:nvSpPr>
        <p:spPr>
          <a:xfrm>
            <a:off x="499110" y="-26987"/>
            <a:ext cx="7050405" cy="1198880"/>
          </a:xfrm>
          <a:prstGeom prst="rect">
            <a:avLst/>
          </a:prstGeom>
          <a:noFill/>
        </p:spPr>
        <p:txBody>
          <a:bodyPr wrap="none" rtlCol="0">
            <a:spAutoFit/>
          </a:bodyPr>
          <a:lstStyle/>
          <a:p>
            <a:r>
              <a:rPr lang="zh-CN" altLang="zh-CN" sz="3600" b="1">
                <a:latin typeface="+mj-ea"/>
                <a:ea typeface="+mj-ea"/>
              </a:rPr>
              <a:t>练习：下列两个客户，通过信息，</a:t>
            </a:r>
            <a:endParaRPr lang="zh-CN" altLang="zh-CN" sz="3600" b="1">
              <a:latin typeface="+mj-ea"/>
              <a:ea typeface="+mj-ea"/>
            </a:endParaRPr>
          </a:p>
          <a:p>
            <a:r>
              <a:rPr lang="zh-CN" altLang="zh-CN" sz="3600" b="1">
                <a:latin typeface="+mj-ea"/>
                <a:ea typeface="+mj-ea"/>
              </a:rPr>
              <a:t>觉得哪个是更好的客户？为什么？</a:t>
            </a:r>
            <a:endParaRPr lang="zh-CN" altLang="zh-CN" sz="3600" b="1">
              <a:latin typeface="+mj-ea"/>
              <a:ea typeface="+mj-ea"/>
            </a:endParaRPr>
          </a:p>
        </p:txBody>
      </p:sp>
      <p:sp>
        <p:nvSpPr>
          <p:cNvPr id="4" name="文本框 3"/>
          <p:cNvSpPr txBox="1"/>
          <p:nvPr/>
        </p:nvSpPr>
        <p:spPr>
          <a:xfrm>
            <a:off x="4518025" y="1457643"/>
            <a:ext cx="3150870" cy="2245360"/>
          </a:xfrm>
          <a:prstGeom prst="rect">
            <a:avLst/>
          </a:prstGeom>
          <a:solidFill>
            <a:srgbClr val="FFFF00"/>
          </a:solidFill>
        </p:spPr>
        <p:txBody>
          <a:bodyPr wrap="square" rtlCol="0">
            <a:spAutoFit/>
          </a:bodyPr>
          <a:lstStyle/>
          <a:p>
            <a:r>
              <a:rPr lang="zh-CN" altLang="en-US" sz="2800" b="1">
                <a:solidFill>
                  <a:srgbClr val="0066FF"/>
                </a:solidFill>
                <a:latin typeface="+mj-ea"/>
                <a:ea typeface="+mj-ea"/>
                <a:cs typeface="+mj-ea"/>
              </a:rPr>
              <a:t>左边更好</a:t>
            </a:r>
            <a:endParaRPr lang="zh-CN" altLang="en-US" sz="2800" b="1">
              <a:solidFill>
                <a:srgbClr val="0066FF"/>
              </a:solidFill>
              <a:latin typeface="+mj-ea"/>
              <a:ea typeface="+mj-ea"/>
              <a:cs typeface="+mj-ea"/>
            </a:endParaRPr>
          </a:p>
          <a:p>
            <a:endParaRPr lang="zh-CN" altLang="en-US" sz="2800" b="1">
              <a:solidFill>
                <a:srgbClr val="0066FF"/>
              </a:solidFill>
              <a:latin typeface="+mj-ea"/>
              <a:ea typeface="+mj-ea"/>
              <a:cs typeface="+mj-ea"/>
            </a:endParaRPr>
          </a:p>
          <a:p>
            <a:r>
              <a:rPr lang="zh-CN" altLang="en-US" sz="2800" b="1">
                <a:solidFill>
                  <a:srgbClr val="0066FF"/>
                </a:solidFill>
                <a:latin typeface="+mj-ea"/>
                <a:ea typeface="+mj-ea"/>
                <a:cs typeface="+mj-ea"/>
              </a:rPr>
              <a:t>从客户基本信息，蓝标，邮箱后缀，</a:t>
            </a:r>
            <a:r>
              <a:rPr lang="en-US" altLang="zh-CN" sz="2800" b="1">
                <a:solidFill>
                  <a:srgbClr val="0066FF"/>
                </a:solidFill>
                <a:latin typeface="+mj-ea"/>
                <a:ea typeface="+mj-ea"/>
                <a:cs typeface="+mj-ea"/>
              </a:rPr>
              <a:t>90</a:t>
            </a:r>
            <a:r>
              <a:rPr lang="zh-CN" altLang="en-US" sz="2800" b="1">
                <a:solidFill>
                  <a:srgbClr val="0066FF"/>
                </a:solidFill>
                <a:latin typeface="+mj-ea"/>
                <a:ea typeface="+mj-ea"/>
                <a:cs typeface="+mj-ea"/>
              </a:rPr>
              <a:t>天行为数据看出</a:t>
            </a:r>
            <a:endParaRPr lang="zh-CN" altLang="en-US" sz="2800" b="1">
              <a:solidFill>
                <a:srgbClr val="0066FF"/>
              </a:solidFill>
              <a:latin typeface="+mj-ea"/>
              <a:ea typeface="+mj-ea"/>
              <a:cs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6"/>
                                        </p:tgtEl>
                                        <p:attrNameLst>
                                          <p:attrName>style.visibility</p:attrName>
                                        </p:attrNameLst>
                                      </p:cBhvr>
                                      <p:to>
                                        <p:strVal val="visible"/>
                                      </p:to>
                                    </p:set>
                                    <p:anim calcmode="lin" valueType="num">
                                      <p:cBhvr>
                                        <p:cTn id="7" dur="500" fill="hold"/>
                                        <p:tgtEl>
                                          <p:spTgt spid="10246"/>
                                        </p:tgtEl>
                                        <p:attrNameLst>
                                          <p:attrName>ppt_x</p:attrName>
                                        </p:attrNameLst>
                                      </p:cBhvr>
                                      <p:tavLst>
                                        <p:tav tm="0">
                                          <p:val>
                                            <p:strVal val="#ppt_x"/>
                                          </p:val>
                                        </p:tav>
                                        <p:tav tm="100000">
                                          <p:val>
                                            <p:strVal val="#ppt_x"/>
                                          </p:val>
                                        </p:tav>
                                      </p:tavLst>
                                    </p:anim>
                                    <p:anim calcmode="lin" valueType="num">
                                      <p:cBhvr>
                                        <p:cTn id="8" dur="500" fill="hold"/>
                                        <p:tgtEl>
                                          <p:spTgt spid="1024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247"/>
                                        </p:tgtEl>
                                        <p:attrNameLst>
                                          <p:attrName>style.visibility</p:attrName>
                                        </p:attrNameLst>
                                      </p:cBhvr>
                                      <p:to>
                                        <p:strVal val="visible"/>
                                      </p:to>
                                    </p:set>
                                    <p:anim calcmode="lin" valueType="num">
                                      <p:cBhvr>
                                        <p:cTn id="11" dur="500" fill="hold"/>
                                        <p:tgtEl>
                                          <p:spTgt spid="10247"/>
                                        </p:tgtEl>
                                        <p:attrNameLst>
                                          <p:attrName>ppt_x</p:attrName>
                                        </p:attrNameLst>
                                      </p:cBhvr>
                                      <p:tavLst>
                                        <p:tav tm="0">
                                          <p:val>
                                            <p:strVal val="#ppt_x"/>
                                          </p:val>
                                        </p:tav>
                                        <p:tav tm="100000">
                                          <p:val>
                                            <p:strVal val="#ppt_x"/>
                                          </p:val>
                                        </p:tav>
                                      </p:tavLst>
                                    </p:anim>
                                    <p:anim calcmode="lin" valueType="num">
                                      <p:cBhvr>
                                        <p:cTn id="12" dur="500" fill="hold"/>
                                        <p:tgtEl>
                                          <p:spTgt spid="1024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内容占位符 3" descr="2.png"/>
          <p:cNvPicPr>
            <a:picLocks noGrp="1" noChangeAspect="1"/>
          </p:cNvPicPr>
          <p:nvPr>
            <p:ph idx="4294967295"/>
          </p:nvPr>
        </p:nvPicPr>
        <p:blipFill>
          <a:blip r:embed="rId1"/>
          <a:stretch>
            <a:fillRect/>
          </a:stretch>
        </p:blipFill>
        <p:spPr>
          <a:xfrm>
            <a:off x="795655" y="165418"/>
            <a:ext cx="10243820" cy="5048885"/>
          </a:xfrm>
        </p:spPr>
      </p:pic>
      <p:sp>
        <p:nvSpPr>
          <p:cNvPr id="2" name="矩形 1"/>
          <p:cNvSpPr/>
          <p:nvPr/>
        </p:nvSpPr>
        <p:spPr>
          <a:xfrm>
            <a:off x="828675" y="1296988"/>
            <a:ext cx="1440180" cy="215900"/>
          </a:xfrm>
          <a:prstGeom prst="rect">
            <a:avLst/>
          </a:prstGeom>
          <a:solidFill>
            <a:srgbClr val="98EAFF">
              <a:alpha val="20000"/>
            </a:srgbClr>
          </a:solidFill>
          <a:ln w="9525" cap="flat">
            <a:noFill/>
            <a:prstDash val="solid"/>
            <a:miter/>
          </a:ln>
        </p:spPr>
        <p:txBody>
          <a:bodyPr rtlCol="0" anchor="ctr"/>
          <a:lstStyle/>
          <a:p>
            <a:pPr algn="l"/>
            <a:endParaRPr lang="zh-CN" altLang="en-US" dirty="0"/>
          </a:p>
        </p:txBody>
      </p:sp>
      <p:sp>
        <p:nvSpPr>
          <p:cNvPr id="3" name="矩形 2"/>
          <p:cNvSpPr/>
          <p:nvPr/>
        </p:nvSpPr>
        <p:spPr>
          <a:xfrm>
            <a:off x="3132455" y="3889058"/>
            <a:ext cx="8568690" cy="1296035"/>
          </a:xfrm>
          <a:prstGeom prst="rect">
            <a:avLst/>
          </a:prstGeom>
          <a:solidFill>
            <a:srgbClr val="98EAFF">
              <a:alpha val="20000"/>
            </a:srgbClr>
          </a:solidFill>
          <a:ln w="9525" cap="flat">
            <a:noFill/>
            <a:prstDash val="solid"/>
            <a:miter/>
          </a:ln>
        </p:spPr>
        <p:txBody>
          <a:bodyPr rtlCol="0" anchor="ctr"/>
          <a:lstStyle/>
          <a:p>
            <a:pPr algn="l"/>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a:t>（2）闻：买家意图（依据询盘内容）</a:t>
            </a:r>
            <a:endParaRPr lang="zh-CN" altLang="en-US" sz="3600"/>
          </a:p>
        </p:txBody>
      </p:sp>
      <p:sp>
        <p:nvSpPr>
          <p:cNvPr id="3" name="内容占位符 2"/>
          <p:cNvSpPr>
            <a:spLocks noGrp="1"/>
          </p:cNvSpPr>
          <p:nvPr>
            <p:ph sz="quarter" idx="13"/>
          </p:nvPr>
        </p:nvSpPr>
        <p:spPr/>
        <p:txBody>
          <a:bodyPr/>
          <a:lstStyle/>
          <a:p>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10243" name="文本框 8195"/>
          <p:cNvSpPr txBox="1"/>
          <p:nvPr/>
        </p:nvSpPr>
        <p:spPr>
          <a:xfrm>
            <a:off x="801370" y="864553"/>
            <a:ext cx="10807065" cy="4523105"/>
          </a:xfrm>
          <a:prstGeom prst="rect">
            <a:avLst/>
          </a:prstGeom>
          <a:noFill/>
          <a:ln w="9525">
            <a:noFill/>
          </a:ln>
        </p:spPr>
        <p:txBody>
          <a:bodyPr wrap="square" anchor="t">
            <a:spAutoFit/>
          </a:bodyPr>
          <a:lstStyle/>
          <a:p>
            <a:r>
              <a:rPr lang="zh-CN" altLang="en-US" sz="3600" dirty="0">
                <a:latin typeface="微软雅黑" panose="020B0503020204020204" pitchFamily="34" charset="-122"/>
                <a:ea typeface="微软雅黑" panose="020B0503020204020204" pitchFamily="34" charset="-122"/>
              </a:rPr>
              <a:t>明确目标性</a:t>
            </a:r>
            <a:r>
              <a:rPr lang="zh-CN" altLang="en-US" sz="3600" dirty="0">
                <a:solidFill>
                  <a:srgbClr val="FF0000"/>
                </a:solidFill>
                <a:latin typeface="微软雅黑" panose="020B0503020204020204" pitchFamily="34" charset="-122"/>
                <a:ea typeface="微软雅黑" panose="020B0503020204020204" pitchFamily="34" charset="-122"/>
              </a:rPr>
              <a:t>（定期内达成订单）</a:t>
            </a:r>
            <a:endParaRPr lang="zh-CN" altLang="en-US" sz="3600" dirty="0">
              <a:latin typeface="微软雅黑" panose="020B0503020204020204" pitchFamily="34" charset="-122"/>
              <a:ea typeface="微软雅黑" panose="020B0503020204020204" pitchFamily="34" charset="-122"/>
            </a:endParaRPr>
          </a:p>
          <a:p>
            <a:endParaRPr lang="zh-CN" altLang="en-US" sz="3600" dirty="0">
              <a:latin typeface="微软雅黑" panose="020B0503020204020204" pitchFamily="34" charset="-122"/>
              <a:ea typeface="微软雅黑" panose="020B0503020204020204" pitchFamily="34" charset="-122"/>
            </a:endParaRPr>
          </a:p>
          <a:p>
            <a:endParaRPr lang="zh-CN" altLang="en-US" sz="3600" dirty="0">
              <a:solidFill>
                <a:srgbClr val="FF0000"/>
              </a:solidFill>
              <a:latin typeface="微软雅黑" panose="020B0503020204020204" pitchFamily="34" charset="-122"/>
              <a:ea typeface="微软雅黑" panose="020B0503020204020204" pitchFamily="34" charset="-122"/>
            </a:endParaRPr>
          </a:p>
          <a:p>
            <a:endParaRPr lang="es-ES" altLang="en-US" sz="3600" dirty="0">
              <a:latin typeface="微软雅黑" panose="020B0503020204020204" pitchFamily="34" charset="-122"/>
              <a:ea typeface="微软雅黑" panose="020B0503020204020204" pitchFamily="34" charset="-122"/>
            </a:endParaRPr>
          </a:p>
          <a:p>
            <a:endParaRPr lang="zh-CN" altLang="en-US" sz="3600" dirty="0">
              <a:latin typeface="微软雅黑" panose="020B0503020204020204" pitchFamily="34" charset="-122"/>
              <a:ea typeface="微软雅黑" panose="020B0503020204020204" pitchFamily="34" charset="-122"/>
            </a:endParaRPr>
          </a:p>
          <a:p>
            <a:endParaRPr lang="zh-CN" altLang="en-US" sz="3600" dirty="0">
              <a:latin typeface="微软雅黑" panose="020B0503020204020204" pitchFamily="34" charset="-122"/>
              <a:ea typeface="微软雅黑" panose="020B0503020204020204" pitchFamily="34" charset="-122"/>
            </a:endParaRPr>
          </a:p>
          <a:p>
            <a:endParaRPr lang="zh-CN" altLang="en-US" sz="3600" dirty="0">
              <a:latin typeface="微软雅黑" panose="020B0503020204020204" pitchFamily="34" charset="-122"/>
              <a:ea typeface="微软雅黑" panose="020B0503020204020204" pitchFamily="34" charset="-122"/>
            </a:endParaRPr>
          </a:p>
          <a:p>
            <a:endParaRPr lang="zh-CN" altLang="en-US" sz="3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1118870" y="1940878"/>
            <a:ext cx="7498080" cy="2646045"/>
          </a:xfrm>
          <a:prstGeom prst="rect">
            <a:avLst/>
          </a:prstGeom>
          <a:noFill/>
        </p:spPr>
        <p:txBody>
          <a:bodyPr wrap="none" rtlCol="0">
            <a:spAutoFit/>
          </a:bodyPr>
          <a:lstStyle/>
          <a:p>
            <a:r>
              <a:rPr lang="en-US" altLang="zh-CN" sz="3600" b="1">
                <a:latin typeface="+mj-ea"/>
                <a:ea typeface="+mj-ea"/>
                <a:cs typeface="+mj-ea"/>
              </a:rPr>
              <a:t> </a:t>
            </a:r>
            <a:r>
              <a:rPr lang="zh-CN" altLang="en-US" sz="3600" b="1">
                <a:latin typeface="+mj-ea"/>
                <a:ea typeface="+mj-ea"/>
                <a:cs typeface="+mj-ea"/>
              </a:rPr>
              <a:t>主要表现：</a:t>
            </a:r>
            <a:endParaRPr lang="zh-CN" altLang="en-US">
              <a:latin typeface="+mj-ea"/>
              <a:ea typeface="+mj-ea"/>
              <a:cs typeface="+mj-ea"/>
            </a:endParaRPr>
          </a:p>
          <a:p>
            <a:endParaRPr lang="zh-CN" altLang="en-US">
              <a:latin typeface="+mj-ea"/>
              <a:ea typeface="+mj-ea"/>
              <a:cs typeface="+mj-ea"/>
            </a:endParaRPr>
          </a:p>
          <a:p>
            <a:r>
              <a:rPr lang="zh-CN" altLang="en-US" sz="3600">
                <a:solidFill>
                  <a:srgbClr val="0066FF"/>
                </a:solidFill>
                <a:latin typeface="+mj-ea"/>
                <a:ea typeface="+mj-ea"/>
                <a:cs typeface="+mj-ea"/>
              </a:rPr>
              <a:t>有相对完整的客户信息、数量明确，</a:t>
            </a:r>
            <a:endParaRPr lang="zh-CN" altLang="en-US" sz="3600">
              <a:solidFill>
                <a:srgbClr val="0066FF"/>
              </a:solidFill>
              <a:latin typeface="+mj-ea"/>
              <a:ea typeface="+mj-ea"/>
              <a:cs typeface="+mj-ea"/>
            </a:endParaRPr>
          </a:p>
          <a:p>
            <a:r>
              <a:rPr lang="zh-CN" altLang="en-US" sz="3600">
                <a:solidFill>
                  <a:srgbClr val="0066FF"/>
                </a:solidFill>
                <a:latin typeface="+mj-ea"/>
                <a:ea typeface="+mj-ea"/>
                <a:cs typeface="+mj-ea"/>
              </a:rPr>
              <a:t>给到全部或者绝大部分产品参数，</a:t>
            </a:r>
            <a:endParaRPr lang="zh-CN" altLang="en-US" sz="3600">
              <a:solidFill>
                <a:srgbClr val="0066FF"/>
              </a:solidFill>
              <a:latin typeface="+mj-ea"/>
              <a:ea typeface="+mj-ea"/>
              <a:cs typeface="+mj-ea"/>
            </a:endParaRPr>
          </a:p>
          <a:p>
            <a:r>
              <a:rPr lang="zh-CN" altLang="en-US" sz="3600">
                <a:solidFill>
                  <a:srgbClr val="0066FF"/>
                </a:solidFill>
                <a:latin typeface="+mj-ea"/>
                <a:ea typeface="+mj-ea"/>
                <a:cs typeface="+mj-ea"/>
              </a:rPr>
              <a:t>甚至给到设计方案或图纸等</a:t>
            </a:r>
            <a:endParaRPr lang="zh-CN" altLang="en-US" sz="3600">
              <a:solidFill>
                <a:srgbClr val="0066FF"/>
              </a:solidFill>
              <a:latin typeface="+mj-ea"/>
              <a:ea typeface="+mj-ea"/>
              <a:cs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anim calcmode="lin" valueType="num">
                                      <p:cBhvr additive="base">
                                        <p:cTn id="7" dur="500" fill="hold"/>
                                        <p:tgtEl>
                                          <p:spTgt spid="1024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2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 calcmode="lin" valueType="num">
                                      <p:cBhvr additive="base">
                                        <p:cTn id="1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 calcmode="lin" valueType="num">
                                      <p:cBhvr additive="base">
                                        <p:cTn id="21"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 calcmode="lin" valueType="num">
                                      <p:cBhvr additive="base">
                                        <p:cTn id="25"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a:latin typeface="微软雅黑" panose="020B0503020204020204" pitchFamily="34" charset="-122"/>
                <a:ea typeface="微软雅黑" panose="020B0503020204020204" pitchFamily="34" charset="-122"/>
                <a:sym typeface="+mn-ea"/>
              </a:rPr>
              <a:t>信息搜索型和无明确目标型</a:t>
            </a:r>
            <a:r>
              <a:rPr lang="zh-CN" altLang="en-US" sz="3600" dirty="0">
                <a:solidFill>
                  <a:srgbClr val="FF0000"/>
                </a:solidFill>
                <a:latin typeface="微软雅黑" panose="020B0503020204020204" pitchFamily="34" charset="-122"/>
                <a:ea typeface="微软雅黑" panose="020B0503020204020204" pitchFamily="34" charset="-122"/>
                <a:sym typeface="+mn-ea"/>
              </a:rPr>
              <a:t>（引导、重在培养）</a:t>
            </a:r>
            <a:r>
              <a:rPr lang="zh-CN" altLang="en-US" dirty="0">
                <a:solidFill>
                  <a:srgbClr val="FF0000"/>
                </a:solidFill>
                <a:latin typeface="微软雅黑" panose="020B0503020204020204" pitchFamily="34" charset="-122"/>
                <a:ea typeface="微软雅黑" panose="020B0503020204020204" pitchFamily="34" charset="-122"/>
                <a:sym typeface="+mn-ea"/>
              </a:rPr>
              <a:t> </a:t>
            </a:r>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6" name="内容占位符 5" descr="目标不明确客户"/>
          <p:cNvPicPr>
            <a:picLocks noGrp="1" noChangeAspect="1"/>
          </p:cNvPicPr>
          <p:nvPr>
            <p:ph sz="quarter" idx="13"/>
          </p:nvPr>
        </p:nvPicPr>
        <p:blipFill>
          <a:blip r:embed="rId1"/>
          <a:stretch>
            <a:fillRect/>
          </a:stretch>
        </p:blipFill>
        <p:spPr>
          <a:xfrm>
            <a:off x="1079500" y="3327718"/>
            <a:ext cx="9198610" cy="2295525"/>
          </a:xfrm>
          <a:prstGeom prst="rect">
            <a:avLst/>
          </a:prstGeom>
        </p:spPr>
      </p:pic>
      <p:sp>
        <p:nvSpPr>
          <p:cNvPr id="8" name="文本框 7"/>
          <p:cNvSpPr txBox="1"/>
          <p:nvPr/>
        </p:nvSpPr>
        <p:spPr>
          <a:xfrm>
            <a:off x="1209040" y="961073"/>
            <a:ext cx="7955280" cy="2306955"/>
          </a:xfrm>
          <a:prstGeom prst="rect">
            <a:avLst/>
          </a:prstGeom>
          <a:noFill/>
        </p:spPr>
        <p:txBody>
          <a:bodyPr wrap="none" rtlCol="0">
            <a:spAutoFit/>
          </a:bodyPr>
          <a:lstStyle/>
          <a:p>
            <a:r>
              <a:rPr lang="zh-CN" altLang="en-US" sz="3600" b="1">
                <a:latin typeface="+mj-ea"/>
                <a:ea typeface="+mj-ea"/>
              </a:rPr>
              <a:t>主要表现：</a:t>
            </a:r>
            <a:endParaRPr lang="zh-CN" altLang="en-US" sz="3600">
              <a:latin typeface="+mj-ea"/>
              <a:ea typeface="+mj-ea"/>
            </a:endParaRPr>
          </a:p>
          <a:p>
            <a:r>
              <a:rPr lang="zh-CN" altLang="en-US" sz="3600">
                <a:solidFill>
                  <a:srgbClr val="0066FF"/>
                </a:solidFill>
                <a:latin typeface="+mj-ea"/>
                <a:ea typeface="+mj-ea"/>
              </a:rPr>
              <a:t>客户基本信息不错，</a:t>
            </a:r>
            <a:endParaRPr lang="zh-CN" altLang="en-US" sz="3600">
              <a:solidFill>
                <a:srgbClr val="0066FF"/>
              </a:solidFill>
              <a:latin typeface="+mj-ea"/>
              <a:ea typeface="+mj-ea"/>
            </a:endParaRPr>
          </a:p>
          <a:p>
            <a:r>
              <a:rPr lang="zh-CN" altLang="en-US" sz="3600">
                <a:solidFill>
                  <a:srgbClr val="0066FF"/>
                </a:solidFill>
                <a:latin typeface="+mj-ea"/>
                <a:ea typeface="+mj-ea"/>
              </a:rPr>
              <a:t>但询盘内容模糊，缺少报价的基本要素</a:t>
            </a:r>
            <a:endParaRPr lang="zh-CN" altLang="en-US" sz="3600">
              <a:solidFill>
                <a:srgbClr val="0066FF"/>
              </a:solidFill>
              <a:latin typeface="+mj-ea"/>
              <a:ea typeface="+mj-ea"/>
            </a:endParaRPr>
          </a:p>
          <a:p>
            <a:r>
              <a:rPr lang="zh-CN" altLang="en-US" sz="3600">
                <a:solidFill>
                  <a:srgbClr val="0066FF"/>
                </a:solidFill>
                <a:latin typeface="+mj-ea"/>
                <a:ea typeface="+mj-ea"/>
              </a:rPr>
              <a:t>一般只表示出对某款产品的兴趣</a:t>
            </a:r>
            <a:endParaRPr lang="zh-CN" altLang="en-US" sz="3600">
              <a:solidFill>
                <a:srgbClr val="0066FF"/>
              </a:solidFill>
              <a:latin typeface="+mj-ea"/>
              <a:ea typeface="+mj-ea"/>
            </a:endParaRPr>
          </a:p>
        </p:txBody>
      </p:sp>
      <p:cxnSp>
        <p:nvCxnSpPr>
          <p:cNvPr id="3" name="直接连接符 2"/>
          <p:cNvCxnSpPr/>
          <p:nvPr/>
        </p:nvCxnSpPr>
        <p:spPr>
          <a:xfrm>
            <a:off x="1715770" y="4014153"/>
            <a:ext cx="6744970" cy="19050"/>
          </a:xfrm>
          <a:prstGeom prst="line">
            <a:avLst/>
          </a:prstGeom>
          <a:ln>
            <a:solidFill>
              <a:srgbClr val="FF3300"/>
            </a:solidFill>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p:txBody>
          <a:bodyPr/>
          <a:lstStyle/>
          <a:p>
            <a:endParaRPr lang="zh-CN" altLang="en-US"/>
          </a:p>
          <a:p>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6" name="图片 5" descr="A000220150318R27PPIC"/>
          <p:cNvPicPr>
            <a:picLocks noChangeAspect="1"/>
          </p:cNvPicPr>
          <p:nvPr/>
        </p:nvPicPr>
        <p:blipFill>
          <a:blip r:embed="rId1"/>
          <a:stretch>
            <a:fillRect/>
          </a:stretch>
        </p:blipFill>
        <p:spPr>
          <a:xfrm>
            <a:off x="235585" y="2583498"/>
            <a:ext cx="2559050" cy="2985135"/>
          </a:xfrm>
          <a:prstGeom prst="rect">
            <a:avLst/>
          </a:prstGeom>
        </p:spPr>
      </p:pic>
      <p:sp>
        <p:nvSpPr>
          <p:cNvPr id="7" name="云形标注 6"/>
          <p:cNvSpPr/>
          <p:nvPr/>
        </p:nvSpPr>
        <p:spPr>
          <a:xfrm>
            <a:off x="2147570" y="854393"/>
            <a:ext cx="7821295" cy="2282825"/>
          </a:xfrm>
          <a:prstGeom prst="cloudCallout">
            <a:avLst>
              <a:gd name="adj1" fmla="val -48064"/>
              <a:gd name="adj2" fmla="val 4542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25"/>
          </a:p>
        </p:txBody>
      </p:sp>
      <p:sp>
        <p:nvSpPr>
          <p:cNvPr id="8" name="标题 1"/>
          <p:cNvSpPr>
            <a:spLocks noGrp="1"/>
          </p:cNvSpPr>
          <p:nvPr/>
        </p:nvSpPr>
        <p:spPr>
          <a:xfrm>
            <a:off x="620674" y="-9841"/>
            <a:ext cx="11215074" cy="864202"/>
          </a:xfrm>
          <a:prstGeom prst="rect">
            <a:avLst/>
          </a:prstGeom>
        </p:spPr>
        <p:txBody>
          <a:bodyPr vert="horz" lIns="91440" tIns="45720" rIns="91440" bIns="45720" rtlCol="0" anchor="b">
            <a:normAutofit/>
          </a:bodyPr>
          <a:lstStyle>
            <a:lvl1pPr algn="l" defTabSz="767715" rtl="0" eaLnBrk="1" latinLnBrk="0" hangingPunct="1">
              <a:lnSpc>
                <a:spcPct val="90000"/>
              </a:lnSpc>
              <a:spcBef>
                <a:spcPct val="0"/>
              </a:spcBef>
              <a:buNone/>
              <a:defRPr sz="2350" b="1" kern="1200">
                <a:solidFill>
                  <a:schemeClr val="tx1"/>
                </a:solidFill>
                <a:latin typeface="+mj-lt"/>
                <a:ea typeface="+mj-ea"/>
                <a:cs typeface="+mj-cs"/>
              </a:defRPr>
            </a:lvl1pPr>
          </a:lstStyle>
          <a:p>
            <a:r>
              <a:rPr lang="zh-CN" altLang="en-US" sz="3600"/>
              <a:t>(3)问：直接沟通或者通过社交搜索等方式了解客户</a:t>
            </a:r>
            <a:endParaRPr lang="zh-CN" altLang="en-US" sz="3600"/>
          </a:p>
        </p:txBody>
      </p:sp>
      <p:sp>
        <p:nvSpPr>
          <p:cNvPr id="9" name="文本框 8"/>
          <p:cNvSpPr txBox="1"/>
          <p:nvPr/>
        </p:nvSpPr>
        <p:spPr>
          <a:xfrm>
            <a:off x="3535680" y="1339533"/>
            <a:ext cx="5757545" cy="953135"/>
          </a:xfrm>
          <a:prstGeom prst="rect">
            <a:avLst/>
          </a:prstGeom>
          <a:noFill/>
        </p:spPr>
        <p:txBody>
          <a:bodyPr wrap="square" rtlCol="0">
            <a:spAutoFit/>
          </a:bodyPr>
          <a:lstStyle/>
          <a:p>
            <a:r>
              <a:rPr lang="zh-CN" altLang="en-US" sz="2800" b="1"/>
              <a:t>思考：怎样既得到你想要的客户深层信息，又不让客户反感？</a:t>
            </a:r>
            <a:endParaRPr lang="zh-CN" altLang="en-US" sz="2800" b="1"/>
          </a:p>
        </p:txBody>
      </p:sp>
      <p:sp>
        <p:nvSpPr>
          <p:cNvPr id="2" name="文本框 1"/>
          <p:cNvSpPr txBox="1"/>
          <p:nvPr/>
        </p:nvSpPr>
        <p:spPr>
          <a:xfrm>
            <a:off x="3118485" y="3603943"/>
            <a:ext cx="9530080" cy="2061210"/>
          </a:xfrm>
          <a:prstGeom prst="rect">
            <a:avLst/>
          </a:prstGeom>
          <a:noFill/>
        </p:spPr>
        <p:txBody>
          <a:bodyPr wrap="none" rtlCol="0">
            <a:spAutoFit/>
          </a:bodyPr>
          <a:lstStyle/>
          <a:p>
            <a:r>
              <a:rPr lang="zh-CN" altLang="en-US" sz="3200">
                <a:solidFill>
                  <a:srgbClr val="0066FF"/>
                </a:solidFill>
                <a:latin typeface="+mj-ea"/>
                <a:ea typeface="+mj-ea"/>
              </a:rPr>
              <a:t>在和客户不熟悉的情况下，不要直接问客户公司</a:t>
            </a:r>
            <a:endParaRPr lang="zh-CN" altLang="en-US" sz="3200">
              <a:solidFill>
                <a:srgbClr val="0066FF"/>
              </a:solidFill>
              <a:latin typeface="+mj-ea"/>
              <a:ea typeface="+mj-ea"/>
            </a:endParaRPr>
          </a:p>
          <a:p>
            <a:r>
              <a:rPr lang="zh-CN" altLang="en-US" sz="3200">
                <a:solidFill>
                  <a:srgbClr val="0066FF"/>
                </a:solidFill>
                <a:latin typeface="+mj-ea"/>
                <a:ea typeface="+mj-ea"/>
              </a:rPr>
              <a:t>具体信息，会造成客户反感。可以从产品入手，因为</a:t>
            </a:r>
            <a:endParaRPr lang="zh-CN" altLang="en-US" sz="3200">
              <a:solidFill>
                <a:srgbClr val="0066FF"/>
              </a:solidFill>
              <a:latin typeface="+mj-ea"/>
              <a:ea typeface="+mj-ea"/>
            </a:endParaRPr>
          </a:p>
          <a:p>
            <a:r>
              <a:rPr lang="zh-CN" altLang="en-US" sz="3200">
                <a:solidFill>
                  <a:srgbClr val="0066FF"/>
                </a:solidFill>
                <a:latin typeface="+mj-ea"/>
                <a:ea typeface="+mj-ea"/>
              </a:rPr>
              <a:t>讨论产品目的是满足客户需求，会让客户放下戒心，</a:t>
            </a:r>
            <a:endParaRPr lang="zh-CN" altLang="en-US" sz="3200">
              <a:solidFill>
                <a:srgbClr val="0066FF"/>
              </a:solidFill>
              <a:latin typeface="+mj-ea"/>
              <a:ea typeface="+mj-ea"/>
            </a:endParaRPr>
          </a:p>
          <a:p>
            <a:r>
              <a:rPr lang="zh-CN" altLang="en-US" sz="3200">
                <a:solidFill>
                  <a:srgbClr val="0066FF"/>
                </a:solidFill>
                <a:latin typeface="+mj-ea"/>
                <a:ea typeface="+mj-ea"/>
              </a:rPr>
              <a:t>也愿意回复。</a:t>
            </a:r>
            <a:endParaRPr lang="zh-CN" altLang="en-US" sz="3200">
              <a:solidFill>
                <a:srgbClr val="0066FF"/>
              </a:solidFill>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9" grpId="0"/>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18674" y="1889785"/>
            <a:ext cx="11341418" cy="960226"/>
          </a:xfrm>
        </p:spPr>
        <p:txBody>
          <a:bodyPr/>
          <a:p>
            <a:r>
              <a:rPr lang="zh-CN" altLang="en-US" b="1"/>
              <a:t>一、快消品外贸特点</a:t>
            </a:r>
            <a:endParaRPr lang="zh-CN" altLang="en-US" b="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27AD320-872D-564E-A26B-99C5C97FC653}" type="datetime1">
              <a:rPr kumimoji="0" lang="zh-CN" altLang="en-US" sz="1200" b="0" i="0" u="none" strike="noStrike" kern="1200" cap="none" spc="0" normalizeH="0" baseline="0" noProof="0">
                <a:ln>
                  <a:noFill/>
                </a:ln>
                <a:solidFill>
                  <a:srgbClr val="898989"/>
                </a:solidFill>
                <a:effectLst/>
                <a:uLnTx/>
                <a:uFillTx/>
                <a:latin typeface="+mn-lt"/>
                <a:ea typeface="+mn-ea"/>
                <a:cs typeface="+mn-cs"/>
                <a:sym typeface="微软雅黑" panose="020B0503020204020204" pitchFamily="34" charset="-122"/>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微软雅黑" panose="020B0503020204020204" pitchFamily="3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8314" y="319"/>
            <a:ext cx="11215074" cy="864202"/>
          </a:xfrm>
        </p:spPr>
        <p:txBody>
          <a:bodyPr/>
          <a:lstStyle/>
          <a:p>
            <a:r>
              <a:rPr lang="zh-CN" altLang="en-US" sz="3600"/>
              <a:t>可以和客户率先沟通的话题：</a:t>
            </a:r>
            <a:endParaRPr lang="zh-CN" altLang="en-US" sz="3600"/>
          </a:p>
        </p:txBody>
      </p:sp>
      <p:sp>
        <p:nvSpPr>
          <p:cNvPr id="3" name="内容占位符 2"/>
          <p:cNvSpPr>
            <a:spLocks noGrp="1"/>
          </p:cNvSpPr>
          <p:nvPr>
            <p:ph sz="quarter" idx="13"/>
          </p:nvPr>
        </p:nvSpPr>
        <p:spPr>
          <a:xfrm>
            <a:off x="692150" y="949643"/>
            <a:ext cx="8479790" cy="4206240"/>
          </a:xfrm>
        </p:spPr>
        <p:txBody>
          <a:bodyPr>
            <a:normAutofit/>
          </a:bodyPr>
          <a:lstStyle/>
          <a:p>
            <a:r>
              <a:rPr lang="zh-CN" altLang="en-US" sz="3600"/>
              <a:t>A.问客户用途</a:t>
            </a:r>
            <a:endParaRPr lang="zh-CN" altLang="en-US" sz="3600"/>
          </a:p>
          <a:p>
            <a:endParaRPr lang="zh-CN" altLang="en-US" sz="3600"/>
          </a:p>
          <a:p>
            <a:r>
              <a:rPr lang="zh-CN" altLang="en-US" sz="3600"/>
              <a:t>B.</a:t>
            </a:r>
            <a:r>
              <a:rPr lang="zh-CN" altLang="en-US" sz="3600">
                <a:sym typeface="+mn-ea"/>
              </a:rPr>
              <a:t>问客户</a:t>
            </a:r>
            <a:r>
              <a:rPr lang="zh-CN" altLang="en-US" sz="3600"/>
              <a:t>特殊要求</a:t>
            </a:r>
            <a:endParaRPr lang="zh-CN" altLang="en-US" sz="3600"/>
          </a:p>
          <a:p>
            <a:endParaRPr lang="zh-CN" altLang="en-US" sz="3600"/>
          </a:p>
          <a:p>
            <a:r>
              <a:rPr lang="zh-CN" altLang="en-US" sz="3600"/>
              <a:t>C.</a:t>
            </a:r>
            <a:r>
              <a:rPr lang="zh-CN" altLang="en-US" sz="3600">
                <a:sym typeface="+mn-ea"/>
              </a:rPr>
              <a:t>问客户</a:t>
            </a:r>
            <a:r>
              <a:rPr lang="zh-CN" altLang="en-US" sz="3600"/>
              <a:t>数量</a:t>
            </a:r>
            <a:endParaRPr lang="zh-CN" altLang="en-US" sz="3600"/>
          </a:p>
          <a:p>
            <a:endParaRPr lang="zh-CN" altLang="en-US" sz="3600"/>
          </a:p>
          <a:p>
            <a:r>
              <a:rPr lang="zh-CN" altLang="en-US" sz="3600"/>
              <a:t>D.</a:t>
            </a:r>
            <a:r>
              <a:rPr lang="zh-CN" altLang="en-US" sz="3600">
                <a:sym typeface="+mn-ea"/>
              </a:rPr>
              <a:t>问客户</a:t>
            </a:r>
            <a:r>
              <a:rPr lang="zh-CN" altLang="en-US" sz="3600"/>
              <a:t>在线联系方式，以便及时沟通</a:t>
            </a:r>
            <a:endParaRPr lang="zh-CN" altLang="en-US" sz="3600"/>
          </a:p>
        </p:txBody>
      </p:sp>
      <p:sp>
        <p:nvSpPr>
          <p:cNvPr id="4" name="页脚占位符 3"/>
          <p:cNvSpPr>
            <a:spLocks noGrp="1"/>
          </p:cNvSpPr>
          <p:nvPr>
            <p:ph type="ftr" sz="quarter" idx="11"/>
          </p:nvPr>
        </p:nvSpPr>
        <p:spPr/>
        <p:txBody>
          <a:bodyPr/>
          <a:lstStyle/>
          <a:p>
            <a:r>
              <a:rPr lang="en-US" altLang="zh-CN"/>
              <a:t>www.islide.cc</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DD3DB80-B894-403A-B48E-6FDC1A72010E}" type="slidenum">
              <a:rPr lang="zh-CN" altLang="en-US" sz="705" smtClean="0"/>
            </a:fld>
            <a:endParaRPr lang="zh-CN" altLang="en-US" sz="705"/>
          </a:p>
        </p:txBody>
      </p:sp>
      <p:sp>
        <p:nvSpPr>
          <p:cNvPr id="4" name="标题 3"/>
          <p:cNvSpPr>
            <a:spLocks noGrp="1"/>
          </p:cNvSpPr>
          <p:nvPr>
            <p:ph type="title"/>
          </p:nvPr>
        </p:nvSpPr>
        <p:spPr>
          <a:xfrm>
            <a:off x="692429" y="-35241"/>
            <a:ext cx="11215074" cy="864202"/>
          </a:xfrm>
        </p:spPr>
        <p:txBody>
          <a:bodyPr/>
          <a:lstStyle/>
          <a:p>
            <a:r>
              <a:rPr lang="zh-CN" altLang="en-US" sz="3600">
                <a:solidFill>
                  <a:srgbClr val="FF3300"/>
                </a:solidFill>
                <a:sym typeface="+mn-ea"/>
              </a:rPr>
              <a:t>思考总结：</a:t>
            </a:r>
            <a:r>
              <a:rPr lang="zh-CN" altLang="en-US" sz="3600">
                <a:sym typeface="+mn-ea"/>
              </a:rPr>
              <a:t>第一封邮件一般体现哪些内容？</a:t>
            </a:r>
            <a:endParaRPr lang="zh-CN" altLang="en-US" sz="3600" dirty="0"/>
          </a:p>
        </p:txBody>
      </p:sp>
      <p:sp>
        <p:nvSpPr>
          <p:cNvPr id="2" name="矩形 1"/>
          <p:cNvSpPr/>
          <p:nvPr/>
        </p:nvSpPr>
        <p:spPr>
          <a:xfrm>
            <a:off x="3067685" y="1255078"/>
            <a:ext cx="2413635" cy="691515"/>
          </a:xfrm>
          <a:prstGeom prst="rect">
            <a:avLst/>
          </a:prstGeom>
          <a:solidFill>
            <a:srgbClr val="98EAFF">
              <a:alpha val="20000"/>
            </a:srgbClr>
          </a:solidFill>
          <a:ln w="9525" cap="flat">
            <a:noFill/>
            <a:prstDash val="solid"/>
            <a:miter/>
          </a:ln>
        </p:spPr>
        <p:txBody>
          <a:bodyPr rtlCol="0" anchor="ctr"/>
          <a:lstStyle/>
          <a:p>
            <a:pPr algn="l"/>
            <a:r>
              <a:rPr lang="zh-CN" altLang="en-US" sz="3600" dirty="0">
                <a:latin typeface="+mj-ea"/>
                <a:ea typeface="+mj-ea"/>
              </a:rPr>
              <a:t>公司信息</a:t>
            </a:r>
            <a:endParaRPr lang="zh-CN" altLang="en-US" sz="3600" dirty="0">
              <a:latin typeface="+mj-ea"/>
              <a:ea typeface="+mj-ea"/>
            </a:endParaRPr>
          </a:p>
        </p:txBody>
      </p:sp>
      <p:sp>
        <p:nvSpPr>
          <p:cNvPr id="6" name="矩形 5"/>
          <p:cNvSpPr/>
          <p:nvPr/>
        </p:nvSpPr>
        <p:spPr>
          <a:xfrm>
            <a:off x="6504940" y="1255078"/>
            <a:ext cx="2395855" cy="691515"/>
          </a:xfrm>
          <a:prstGeom prst="rect">
            <a:avLst/>
          </a:prstGeom>
          <a:solidFill>
            <a:srgbClr val="98EAFF">
              <a:alpha val="20000"/>
            </a:srgbClr>
          </a:solidFill>
          <a:ln w="9525" cap="flat">
            <a:noFill/>
            <a:prstDash val="solid"/>
            <a:miter/>
          </a:ln>
        </p:spPr>
        <p:txBody>
          <a:bodyPr rtlCol="0" anchor="ctr"/>
          <a:lstStyle/>
          <a:p>
            <a:pPr algn="l"/>
            <a:r>
              <a:rPr lang="zh-CN" altLang="en-US" sz="3600" dirty="0">
                <a:latin typeface="+mj-ea"/>
                <a:ea typeface="+mj-ea"/>
              </a:rPr>
              <a:t>公司优势</a:t>
            </a:r>
            <a:endParaRPr lang="zh-CN" altLang="en-US" sz="3600" dirty="0">
              <a:latin typeface="+mj-ea"/>
              <a:ea typeface="+mj-ea"/>
            </a:endParaRPr>
          </a:p>
        </p:txBody>
      </p:sp>
      <p:sp>
        <p:nvSpPr>
          <p:cNvPr id="7" name="矩形 6"/>
          <p:cNvSpPr/>
          <p:nvPr/>
        </p:nvSpPr>
        <p:spPr>
          <a:xfrm>
            <a:off x="5320997" y="2541716"/>
            <a:ext cx="1485149" cy="691363"/>
          </a:xfrm>
          <a:prstGeom prst="rect">
            <a:avLst/>
          </a:prstGeom>
          <a:solidFill>
            <a:srgbClr val="98EAFF">
              <a:alpha val="20000"/>
            </a:srgbClr>
          </a:solidFill>
          <a:ln w="9525" cap="flat">
            <a:noFill/>
            <a:prstDash val="solid"/>
            <a:miter/>
          </a:ln>
        </p:spPr>
        <p:txBody>
          <a:bodyPr rtlCol="0" anchor="ctr"/>
          <a:lstStyle/>
          <a:p>
            <a:pPr algn="l"/>
            <a:r>
              <a:rPr lang="zh-CN" altLang="en-US" sz="3600" b="1" dirty="0">
                <a:latin typeface="+mn-ea"/>
                <a:ea typeface="+mn-ea"/>
              </a:rPr>
              <a:t>产品</a:t>
            </a:r>
            <a:endParaRPr lang="zh-CN" altLang="en-US" sz="3600" b="1" dirty="0">
              <a:latin typeface="+mn-ea"/>
              <a:ea typeface="+mn-ea"/>
            </a:endParaRPr>
          </a:p>
        </p:txBody>
      </p:sp>
      <p:sp>
        <p:nvSpPr>
          <p:cNvPr id="9" name="矩形 8"/>
          <p:cNvSpPr/>
          <p:nvPr/>
        </p:nvSpPr>
        <p:spPr>
          <a:xfrm>
            <a:off x="2216785" y="3943668"/>
            <a:ext cx="2611755" cy="691515"/>
          </a:xfrm>
          <a:prstGeom prst="rect">
            <a:avLst/>
          </a:prstGeom>
          <a:solidFill>
            <a:srgbClr val="98EAFF">
              <a:alpha val="20000"/>
            </a:srgbClr>
          </a:solidFill>
          <a:ln w="9525" cap="flat">
            <a:noFill/>
            <a:prstDash val="solid"/>
            <a:miter/>
          </a:ln>
        </p:spPr>
        <p:txBody>
          <a:bodyPr rtlCol="0" anchor="ctr"/>
          <a:lstStyle/>
          <a:p>
            <a:pPr algn="l"/>
            <a:r>
              <a:rPr lang="zh-CN" altLang="en-US" sz="3600" dirty="0">
                <a:latin typeface="+mn-ea"/>
                <a:ea typeface="+mn-ea"/>
              </a:rPr>
              <a:t>特点优势</a:t>
            </a:r>
            <a:endParaRPr lang="zh-CN" altLang="en-US" sz="3600" dirty="0">
              <a:latin typeface="+mn-ea"/>
              <a:ea typeface="+mn-ea"/>
            </a:endParaRPr>
          </a:p>
        </p:txBody>
      </p:sp>
      <p:sp>
        <p:nvSpPr>
          <p:cNvPr id="10" name="矩形 9"/>
          <p:cNvSpPr/>
          <p:nvPr/>
        </p:nvSpPr>
        <p:spPr>
          <a:xfrm>
            <a:off x="5231765" y="3943668"/>
            <a:ext cx="2054860" cy="691515"/>
          </a:xfrm>
          <a:prstGeom prst="rect">
            <a:avLst/>
          </a:prstGeom>
          <a:solidFill>
            <a:srgbClr val="98EAFF">
              <a:alpha val="20000"/>
            </a:srgbClr>
          </a:solidFill>
          <a:ln w="9525" cap="flat">
            <a:noFill/>
            <a:prstDash val="solid"/>
            <a:miter/>
          </a:ln>
        </p:spPr>
        <p:txBody>
          <a:bodyPr rtlCol="0" anchor="ctr"/>
          <a:lstStyle/>
          <a:p>
            <a:pPr algn="l"/>
            <a:r>
              <a:rPr lang="zh-CN" altLang="en-US" sz="3600" dirty="0">
                <a:latin typeface="+mn-ea"/>
                <a:ea typeface="+mn-ea"/>
              </a:rPr>
              <a:t>榜样力量</a:t>
            </a:r>
            <a:endParaRPr lang="zh-CN" altLang="en-US" sz="3600" dirty="0">
              <a:latin typeface="+mn-ea"/>
              <a:ea typeface="+mn-ea"/>
            </a:endParaRPr>
          </a:p>
        </p:txBody>
      </p:sp>
      <p:sp>
        <p:nvSpPr>
          <p:cNvPr id="11" name="矩形 10"/>
          <p:cNvSpPr/>
          <p:nvPr/>
        </p:nvSpPr>
        <p:spPr>
          <a:xfrm>
            <a:off x="8177530" y="3960813"/>
            <a:ext cx="2223135" cy="691515"/>
          </a:xfrm>
          <a:prstGeom prst="rect">
            <a:avLst/>
          </a:prstGeom>
          <a:solidFill>
            <a:srgbClr val="98EAFF">
              <a:alpha val="20000"/>
            </a:srgbClr>
          </a:solidFill>
          <a:ln w="9525" cap="flat">
            <a:noFill/>
            <a:prstDash val="solid"/>
            <a:miter/>
          </a:ln>
        </p:spPr>
        <p:txBody>
          <a:bodyPr rtlCol="0" anchor="ctr"/>
          <a:lstStyle/>
          <a:p>
            <a:pPr algn="l"/>
            <a:r>
              <a:rPr lang="zh-CN" altLang="en-US" sz="3600" dirty="0">
                <a:latin typeface="+mn-ea"/>
                <a:ea typeface="+mn-ea"/>
              </a:rPr>
              <a:t>适当提问</a:t>
            </a:r>
            <a:endParaRPr lang="zh-CN" altLang="en-US" sz="3600" dirty="0">
              <a:latin typeface="+mn-ea"/>
              <a:ea typeface="+mn-ea"/>
            </a:endParaRPr>
          </a:p>
        </p:txBody>
      </p:sp>
      <p:cxnSp>
        <p:nvCxnSpPr>
          <p:cNvPr id="16" name="肘形连接符 15"/>
          <p:cNvCxnSpPr>
            <a:stCxn id="6" idx="2"/>
            <a:endCxn id="7" idx="3"/>
          </p:cNvCxnSpPr>
          <p:nvPr/>
        </p:nvCxnSpPr>
        <p:spPr>
          <a:xfrm rot="5400000">
            <a:off x="6784340" y="1968818"/>
            <a:ext cx="941070" cy="896620"/>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肘形连接符 17"/>
          <p:cNvCxnSpPr/>
          <p:nvPr/>
        </p:nvCxnSpPr>
        <p:spPr>
          <a:xfrm rot="16200000" flipH="1">
            <a:off x="4530771" y="2087209"/>
            <a:ext cx="1011439" cy="672158"/>
          </a:xfrm>
          <a:prstGeom prst="bentConnector3">
            <a:avLst>
              <a:gd name="adj1" fmla="val 9810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肘形连接符 20"/>
          <p:cNvCxnSpPr>
            <a:stCxn id="7" idx="2"/>
            <a:endCxn id="9" idx="0"/>
          </p:cNvCxnSpPr>
          <p:nvPr/>
        </p:nvCxnSpPr>
        <p:spPr>
          <a:xfrm rot="5400000">
            <a:off x="4438333" y="2317751"/>
            <a:ext cx="710565" cy="2541270"/>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7" idx="2"/>
          </p:cNvCxnSpPr>
          <p:nvPr/>
        </p:nvCxnSpPr>
        <p:spPr>
          <a:xfrm rot="5400000" flipV="1">
            <a:off x="5710555" y="3586798"/>
            <a:ext cx="727710" cy="20320"/>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肘形连接符 24"/>
          <p:cNvCxnSpPr>
            <a:stCxn id="7" idx="2"/>
            <a:endCxn id="11" idx="0"/>
          </p:cNvCxnSpPr>
          <p:nvPr/>
        </p:nvCxnSpPr>
        <p:spPr>
          <a:xfrm rot="5400000" flipV="1">
            <a:off x="7312978" y="1984376"/>
            <a:ext cx="727710" cy="3225165"/>
          </a:xfrm>
          <a:prstGeom prst="bentConnector3">
            <a:avLst>
              <a:gd name="adj1" fmla="val 49956"/>
            </a:avLst>
          </a:prstGeom>
          <a:ln w="28575">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ppt_x"/>
                                          </p:val>
                                        </p:tav>
                                        <p:tav tm="100000">
                                          <p:val>
                                            <p:strVal val="#ppt_x"/>
                                          </p:val>
                                        </p:tav>
                                      </p:tavLst>
                                    </p:anim>
                                    <p:anim calcmode="lin" valueType="num">
                                      <p:cBhvr additive="base">
                                        <p:cTn id="40" dur="50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additive="base">
                                        <p:cTn id="47" dur="500" fill="hold"/>
                                        <p:tgtEl>
                                          <p:spTgt spid="25"/>
                                        </p:tgtEl>
                                        <p:attrNameLst>
                                          <p:attrName>ppt_x</p:attrName>
                                        </p:attrNameLst>
                                      </p:cBhvr>
                                      <p:tavLst>
                                        <p:tav tm="0">
                                          <p:val>
                                            <p:strVal val="#ppt_x"/>
                                          </p:val>
                                        </p:tav>
                                        <p:tav tm="100000">
                                          <p:val>
                                            <p:strVal val="#ppt_x"/>
                                          </p:val>
                                        </p:tav>
                                      </p:tavLst>
                                    </p:anim>
                                    <p:anim calcmode="lin" valueType="num">
                                      <p:cBhvr additive="base">
                                        <p:cTn id="4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 grpId="0" bldLvl="0" animBg="1"/>
      <p:bldP spid="7" grpId="0" bldLvl="0" animBg="1"/>
      <p:bldP spid="9" grpId="0" bldLvl="0" animBg="1"/>
      <p:bldP spid="10" grpId="0" bldLvl="0" animBg="1"/>
      <p:bldP spid="11"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a:xfrm>
            <a:off x="692150" y="285433"/>
            <a:ext cx="11215370" cy="4870450"/>
          </a:xfrm>
        </p:spPr>
        <p:txBody>
          <a:bodyPr/>
          <a:lstStyle/>
          <a:p>
            <a:endParaRPr lang="zh-CN" altLang="en-US"/>
          </a:p>
          <a:p>
            <a:pPr marL="0" indent="0">
              <a:buNone/>
            </a:pPr>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6" name="图片 5" descr="A000220150318R27PPIC"/>
          <p:cNvPicPr>
            <a:picLocks noChangeAspect="1"/>
          </p:cNvPicPr>
          <p:nvPr/>
        </p:nvPicPr>
        <p:blipFill>
          <a:blip r:embed="rId1"/>
          <a:stretch>
            <a:fillRect/>
          </a:stretch>
        </p:blipFill>
        <p:spPr>
          <a:xfrm>
            <a:off x="1515110" y="2664778"/>
            <a:ext cx="2559050" cy="2985135"/>
          </a:xfrm>
          <a:prstGeom prst="rect">
            <a:avLst/>
          </a:prstGeom>
        </p:spPr>
      </p:pic>
      <p:sp>
        <p:nvSpPr>
          <p:cNvPr id="7" name="云形标注 6"/>
          <p:cNvSpPr/>
          <p:nvPr/>
        </p:nvSpPr>
        <p:spPr>
          <a:xfrm>
            <a:off x="3362325" y="949643"/>
            <a:ext cx="7821295" cy="2282825"/>
          </a:xfrm>
          <a:prstGeom prst="cloudCallout">
            <a:avLst>
              <a:gd name="adj1" fmla="val -48064"/>
              <a:gd name="adj2" fmla="val 4542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25"/>
          </a:p>
        </p:txBody>
      </p:sp>
      <p:sp>
        <p:nvSpPr>
          <p:cNvPr id="8" name="标题 1"/>
          <p:cNvSpPr>
            <a:spLocks noGrp="1"/>
          </p:cNvSpPr>
          <p:nvPr/>
        </p:nvSpPr>
        <p:spPr>
          <a:xfrm>
            <a:off x="620674" y="-9841"/>
            <a:ext cx="11215074" cy="864202"/>
          </a:xfrm>
          <a:prstGeom prst="rect">
            <a:avLst/>
          </a:prstGeom>
        </p:spPr>
        <p:txBody>
          <a:bodyPr vert="horz" lIns="91440" tIns="45720" rIns="91440" bIns="45720" rtlCol="0" anchor="b">
            <a:normAutofit/>
          </a:bodyPr>
          <a:lstStyle>
            <a:lvl1pPr algn="l" defTabSz="767715" rtl="0" eaLnBrk="1" latinLnBrk="0" hangingPunct="1">
              <a:lnSpc>
                <a:spcPct val="90000"/>
              </a:lnSpc>
              <a:spcBef>
                <a:spcPct val="0"/>
              </a:spcBef>
              <a:buNone/>
              <a:defRPr sz="2350" b="1" kern="1200">
                <a:solidFill>
                  <a:schemeClr val="tx1"/>
                </a:solidFill>
                <a:latin typeface="+mj-lt"/>
                <a:ea typeface="+mj-ea"/>
                <a:cs typeface="+mj-cs"/>
              </a:defRPr>
            </a:lvl1pPr>
          </a:lstStyle>
          <a:p>
            <a:endParaRPr lang="zh-CN" altLang="en-US" sz="3600"/>
          </a:p>
        </p:txBody>
      </p:sp>
      <p:sp>
        <p:nvSpPr>
          <p:cNvPr id="9" name="文本框 8"/>
          <p:cNvSpPr txBox="1"/>
          <p:nvPr/>
        </p:nvSpPr>
        <p:spPr>
          <a:xfrm>
            <a:off x="4491355" y="1371918"/>
            <a:ext cx="5757545" cy="953135"/>
          </a:xfrm>
          <a:prstGeom prst="rect">
            <a:avLst/>
          </a:prstGeom>
          <a:noFill/>
        </p:spPr>
        <p:txBody>
          <a:bodyPr wrap="square" rtlCol="0">
            <a:spAutoFit/>
          </a:bodyPr>
          <a:lstStyle/>
          <a:p>
            <a:r>
              <a:rPr lang="zh-CN" altLang="en-US" sz="2800" b="1"/>
              <a:t>思考：想表达的太多，邮件太长，担心客户没耐心看完怎么办？</a:t>
            </a:r>
            <a:endParaRPr lang="zh-CN" altLang="en-US" sz="2800" b="1"/>
          </a:p>
        </p:txBody>
      </p:sp>
      <p:sp>
        <p:nvSpPr>
          <p:cNvPr id="2" name="文本框 1"/>
          <p:cNvSpPr txBox="1"/>
          <p:nvPr/>
        </p:nvSpPr>
        <p:spPr>
          <a:xfrm>
            <a:off x="4491355" y="3636328"/>
            <a:ext cx="7508240" cy="1198880"/>
          </a:xfrm>
          <a:prstGeom prst="rect">
            <a:avLst/>
          </a:prstGeom>
          <a:noFill/>
        </p:spPr>
        <p:txBody>
          <a:bodyPr wrap="none" rtlCol="0">
            <a:spAutoFit/>
          </a:bodyPr>
          <a:lstStyle/>
          <a:p>
            <a:pPr algn="l"/>
            <a:r>
              <a:rPr lang="zh-CN" altLang="en-US" sz="3600" b="1">
                <a:solidFill>
                  <a:srgbClr val="FF3300"/>
                </a:solidFill>
                <a:latin typeface="+mj-ea"/>
                <a:ea typeface="+mj-ea"/>
              </a:rPr>
              <a:t>邮件内容</a:t>
            </a:r>
            <a:r>
              <a:rPr lang="en-US" altLang="zh-CN" sz="3600" b="1">
                <a:solidFill>
                  <a:srgbClr val="FF3300"/>
                </a:solidFill>
                <a:latin typeface="+mj-ea"/>
                <a:ea typeface="+mj-ea"/>
              </a:rPr>
              <a:t>+</a:t>
            </a:r>
            <a:r>
              <a:rPr lang="zh-CN" altLang="en-US" sz="3600" b="1">
                <a:solidFill>
                  <a:srgbClr val="FF3300"/>
                </a:solidFill>
                <a:latin typeface="+mj-ea"/>
                <a:ea typeface="+mj-ea"/>
              </a:rPr>
              <a:t>附件（多为产品介绍）</a:t>
            </a:r>
            <a:endParaRPr lang="zh-CN" altLang="en-US" sz="3600" b="1">
              <a:solidFill>
                <a:srgbClr val="FF3300"/>
              </a:solidFill>
              <a:latin typeface="+mj-ea"/>
              <a:ea typeface="+mj-ea"/>
            </a:endParaRPr>
          </a:p>
          <a:p>
            <a:pPr algn="l"/>
            <a:r>
              <a:rPr lang="zh-CN" altLang="en-US" sz="3600" b="1">
                <a:solidFill>
                  <a:srgbClr val="FF3300"/>
                </a:solidFill>
                <a:latin typeface="+mj-ea"/>
                <a:ea typeface="+mj-ea"/>
              </a:rPr>
              <a:t>图片等附件添加，增加客户实地感受</a:t>
            </a:r>
            <a:endParaRPr lang="zh-CN" altLang="en-US" sz="3600" b="1">
              <a:solidFill>
                <a:srgbClr val="FF3300"/>
              </a:solidFill>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a:t>2</a:t>
            </a:r>
            <a:r>
              <a:rPr lang="zh-CN" altLang="en-US" sz="3600"/>
              <a:t>.破冰----</a:t>
            </a:r>
            <a:r>
              <a:rPr lang="zh-CN" altLang="en-US" sz="3600" b="1">
                <a:solidFill>
                  <a:srgbClr val="0066FF"/>
                </a:solidFill>
                <a:sym typeface="+mn-ea"/>
              </a:rPr>
              <a:t>形式上艺术的回复第一封邮件</a:t>
            </a:r>
            <a:br>
              <a:rPr lang="zh-CN" altLang="en-US" sz="3600"/>
            </a:br>
            <a:endParaRPr lang="zh-CN" altLang="en-US" sz="3600"/>
          </a:p>
        </p:txBody>
      </p:sp>
      <p:sp>
        <p:nvSpPr>
          <p:cNvPr id="3" name="内容占位符 2"/>
          <p:cNvSpPr>
            <a:spLocks noGrp="1"/>
          </p:cNvSpPr>
          <p:nvPr>
            <p:ph sz="quarter" idx="13"/>
          </p:nvPr>
        </p:nvSpPr>
        <p:spPr>
          <a:xfrm>
            <a:off x="384810" y="949643"/>
            <a:ext cx="11522710" cy="4206240"/>
          </a:xfrm>
        </p:spPr>
        <p:txBody>
          <a:bodyPr>
            <a:normAutofit/>
          </a:bodyPr>
          <a:lstStyle/>
          <a:p>
            <a:r>
              <a:rPr lang="zh-CN" altLang="en-US" sz="3600"/>
              <a:t>A标题涵盖客户需求的产品，并有卖点</a:t>
            </a:r>
            <a:endParaRPr lang="zh-CN" altLang="en-US" sz="3600"/>
          </a:p>
          <a:p>
            <a:endParaRPr lang="zh-CN" altLang="en-US" sz="3600"/>
          </a:p>
          <a:p>
            <a:r>
              <a:rPr lang="zh-CN" altLang="en-US" sz="3600"/>
              <a:t>B邮件签名大气又体现个性</a:t>
            </a:r>
            <a:endParaRPr lang="zh-CN" altLang="en-US" sz="3600"/>
          </a:p>
          <a:p>
            <a:endParaRPr lang="zh-CN" altLang="en-US" sz="3600"/>
          </a:p>
          <a:p>
            <a:r>
              <a:rPr lang="zh-CN" altLang="en-US" sz="3600"/>
              <a:t>C发送时间依据时差</a:t>
            </a:r>
            <a:endParaRPr lang="zh-CN" altLang="en-US" sz="3600"/>
          </a:p>
          <a:p>
            <a:r>
              <a:rPr lang="en-US" altLang="zh-CN" sz="3600"/>
              <a:t>D</a:t>
            </a:r>
            <a:r>
              <a:rPr lang="zh-CN" altLang="en-US" sz="3600"/>
              <a:t>最好有产品视频链接</a:t>
            </a:r>
            <a:endParaRPr lang="zh-CN" altLang="en-US" sz="3600"/>
          </a:p>
          <a:p>
            <a:endParaRPr lang="zh-CN" altLang="en-US" sz="3600"/>
          </a:p>
          <a:p>
            <a:endParaRPr lang="zh-CN" altLang="en-US" sz="3600"/>
          </a:p>
        </p:txBody>
      </p:sp>
      <p:sp>
        <p:nvSpPr>
          <p:cNvPr id="4" name="页脚占位符 3"/>
          <p:cNvSpPr>
            <a:spLocks noGrp="1"/>
          </p:cNvSpPr>
          <p:nvPr>
            <p:ph type="ftr" sz="quarter" idx="11"/>
          </p:nvPr>
        </p:nvSpPr>
        <p:spPr/>
        <p:txBody>
          <a:bodyPr/>
          <a:lstStyle/>
          <a:p>
            <a:r>
              <a:rPr lang="en-US" altLang="zh-CN"/>
              <a:t>www.islide.cc</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6" name="图片 5" descr="邮件签名"/>
          <p:cNvPicPr>
            <a:picLocks noChangeAspect="1"/>
          </p:cNvPicPr>
          <p:nvPr/>
        </p:nvPicPr>
        <p:blipFill>
          <a:blip r:embed="rId1"/>
          <a:stretch>
            <a:fillRect/>
          </a:stretch>
        </p:blipFill>
        <p:spPr>
          <a:xfrm>
            <a:off x="6225540" y="2342198"/>
            <a:ext cx="6345555" cy="29006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blinds(horizontal)">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blinds(horizontal)">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solidFill>
                  <a:srgbClr val="0066FF"/>
                </a:solidFill>
                <a:sym typeface="+mn-ea"/>
              </a:rPr>
              <a:t>3.</a:t>
            </a:r>
            <a:r>
              <a:rPr lang="zh-CN" altLang="en-US">
                <a:solidFill>
                  <a:srgbClr val="0066FF"/>
                </a:solidFill>
                <a:sym typeface="+mn-ea"/>
              </a:rPr>
              <a:t>采购节期间第一封邮件就 突显自己，利用采购节背书为自己加分</a:t>
            </a:r>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6" name="内容占位符 5"/>
          <p:cNvPicPr>
            <a:picLocks noGrp="1" noChangeAspect="1"/>
          </p:cNvPicPr>
          <p:nvPr>
            <p:ph sz="quarter" idx="13"/>
            <p:custDataLst>
              <p:tags r:id="rId1"/>
            </p:custDataLst>
          </p:nvPr>
        </p:nvPicPr>
        <p:blipFill>
          <a:blip r:embed="rId2"/>
          <a:stretch>
            <a:fillRect/>
          </a:stretch>
        </p:blipFill>
        <p:spPr>
          <a:xfrm>
            <a:off x="108585" y="1512253"/>
            <a:ext cx="6710680" cy="4206240"/>
          </a:xfrm>
          <a:prstGeom prst="rect">
            <a:avLst/>
          </a:prstGeom>
        </p:spPr>
      </p:pic>
      <p:sp>
        <p:nvSpPr>
          <p:cNvPr id="7" name="文本框 6"/>
          <p:cNvSpPr txBox="1"/>
          <p:nvPr/>
        </p:nvSpPr>
        <p:spPr>
          <a:xfrm>
            <a:off x="7452995" y="1440498"/>
            <a:ext cx="4462145" cy="768350"/>
          </a:xfrm>
          <a:prstGeom prst="rect">
            <a:avLst/>
          </a:prstGeom>
          <a:noFill/>
        </p:spPr>
        <p:txBody>
          <a:bodyPr wrap="square" rtlCol="0">
            <a:spAutoFit/>
          </a:bodyPr>
          <a:lstStyle/>
          <a:p>
            <a:r>
              <a:rPr lang="zh-CN" altLang="en-US" b="1"/>
              <a:t>（</a:t>
            </a:r>
            <a:r>
              <a:rPr lang="en-US" altLang="zh-CN" b="1"/>
              <a:t>1</a:t>
            </a:r>
            <a:r>
              <a:rPr lang="zh-CN" altLang="en-US" b="1"/>
              <a:t>）采购节是经过严格筛选才能入驻（规模、销售额、实体工厂等）</a:t>
            </a:r>
            <a:endParaRPr lang="en-US" altLang="zh-CN" b="1"/>
          </a:p>
        </p:txBody>
      </p:sp>
      <p:sp>
        <p:nvSpPr>
          <p:cNvPr id="8" name="文本框 7"/>
          <p:cNvSpPr txBox="1"/>
          <p:nvPr/>
        </p:nvSpPr>
        <p:spPr>
          <a:xfrm>
            <a:off x="7572375" y="2496503"/>
            <a:ext cx="4462145" cy="768350"/>
          </a:xfrm>
          <a:prstGeom prst="rect">
            <a:avLst/>
          </a:prstGeom>
          <a:noFill/>
        </p:spPr>
        <p:txBody>
          <a:bodyPr wrap="square" rtlCol="0">
            <a:spAutoFit/>
          </a:bodyPr>
          <a:lstStyle/>
          <a:p>
            <a:r>
              <a:rPr lang="zh-CN" altLang="en-US" b="1"/>
              <a:t>（</a:t>
            </a:r>
            <a:r>
              <a:rPr lang="en-US" altLang="zh-CN" b="1"/>
              <a:t>2</a:t>
            </a:r>
            <a:r>
              <a:rPr lang="zh-CN" altLang="en-US" b="1"/>
              <a:t>）采购节是为买家和卖家都背书的，保证双方利益，可放心下单</a:t>
            </a:r>
            <a:endParaRPr lang="en-US" altLang="zh-CN" b="1"/>
          </a:p>
        </p:txBody>
      </p:sp>
      <p:sp>
        <p:nvSpPr>
          <p:cNvPr id="9" name="文本框 8"/>
          <p:cNvSpPr txBox="1"/>
          <p:nvPr/>
        </p:nvSpPr>
        <p:spPr>
          <a:xfrm>
            <a:off x="7572375" y="3729038"/>
            <a:ext cx="4462145" cy="768350"/>
          </a:xfrm>
          <a:prstGeom prst="rect">
            <a:avLst/>
          </a:prstGeom>
          <a:noFill/>
        </p:spPr>
        <p:txBody>
          <a:bodyPr wrap="square" rtlCol="0">
            <a:spAutoFit/>
          </a:bodyPr>
          <a:lstStyle/>
          <a:p>
            <a:r>
              <a:rPr lang="zh-CN" altLang="en-US" b="1"/>
              <a:t>（</a:t>
            </a:r>
            <a:r>
              <a:rPr lang="en-US" altLang="zh-CN" b="1"/>
              <a:t>3</a:t>
            </a:r>
            <a:r>
              <a:rPr lang="zh-CN" altLang="en-US" b="1"/>
              <a:t>）自己公司未采购节做了哪些准备和优惠政策等</a:t>
            </a:r>
            <a:endParaRPr lang="en-US" altLang="zh-CN" b="1"/>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4.</a:t>
            </a:r>
            <a:r>
              <a:rPr lang="zh-CN" altLang="zh-CN"/>
              <a:t>沟通过程中慢慢呈现自己的增值服务</a:t>
            </a:r>
            <a:endParaRPr lang="zh-CN" altLang="zh-CN"/>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27AD320-872D-564E-A26B-99C5C97FC653}" type="datetime1">
              <a:rPr kumimoji="0" lang="zh-CN" altLang="en-US" sz="1200" b="0" i="0" u="none" strike="noStrike" kern="1200" cap="none" spc="0" normalizeH="0" baseline="0" noProof="0">
                <a:ln>
                  <a:noFill/>
                </a:ln>
                <a:solidFill>
                  <a:srgbClr val="898989"/>
                </a:solidFill>
                <a:effectLst/>
                <a:uLnTx/>
                <a:uFillTx/>
                <a:latin typeface="+mn-lt"/>
                <a:ea typeface="+mn-ea"/>
                <a:cs typeface="+mn-cs"/>
                <a:sym typeface="微软雅黑" panose="020B0503020204020204" pitchFamily="34" charset="-122"/>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微软雅黑" panose="020B0503020204020204" pitchFamily="34" charset="-122"/>
            </a:endParaRPr>
          </a:p>
        </p:txBody>
      </p:sp>
      <p:pic>
        <p:nvPicPr>
          <p:cNvPr id="5" name="内容占位符 4" descr="OEM"/>
          <p:cNvPicPr>
            <a:picLocks noChangeAspect="1"/>
          </p:cNvPicPr>
          <p:nvPr>
            <p:ph idx="1"/>
            <p:custDataLst>
              <p:tags r:id="rId1"/>
            </p:custDataLst>
          </p:nvPr>
        </p:nvPicPr>
        <p:blipFill>
          <a:blip r:embed="rId2"/>
          <a:stretch>
            <a:fillRect/>
          </a:stretch>
        </p:blipFill>
        <p:spPr>
          <a:xfrm>
            <a:off x="540385" y="1309370"/>
            <a:ext cx="4373245" cy="4338320"/>
          </a:xfrm>
          <a:prstGeom prst="rect">
            <a:avLst/>
          </a:prstGeom>
        </p:spPr>
      </p:pic>
      <p:pic>
        <p:nvPicPr>
          <p:cNvPr id="6" name="图片 5" descr="帮助客户树立品牌"/>
          <p:cNvPicPr>
            <a:picLocks noChangeAspect="1"/>
          </p:cNvPicPr>
          <p:nvPr/>
        </p:nvPicPr>
        <p:blipFill>
          <a:blip r:embed="rId3"/>
          <a:stretch>
            <a:fillRect/>
          </a:stretch>
        </p:blipFill>
        <p:spPr>
          <a:xfrm>
            <a:off x="6588760" y="1009015"/>
            <a:ext cx="5415280" cy="481266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快消品客户很注重发货和快递时效</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27AD320-872D-564E-A26B-99C5C97FC653}" type="datetime1">
              <a:rPr kumimoji="0" lang="zh-CN" altLang="en-US" sz="1200" b="0" i="0" u="none" strike="noStrike" kern="1200" cap="none" spc="0" normalizeH="0" baseline="0" noProof="0">
                <a:ln>
                  <a:noFill/>
                </a:ln>
                <a:solidFill>
                  <a:srgbClr val="898989"/>
                </a:solidFill>
                <a:effectLst/>
                <a:uLnTx/>
                <a:uFillTx/>
                <a:latin typeface="+mn-lt"/>
                <a:ea typeface="+mn-ea"/>
                <a:cs typeface="+mn-cs"/>
                <a:sym typeface="微软雅黑" panose="020B0503020204020204" pitchFamily="34" charset="-122"/>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微软雅黑" panose="020B0503020204020204" pitchFamily="34" charset="-122"/>
            </a:endParaRPr>
          </a:p>
        </p:txBody>
      </p:sp>
      <p:pic>
        <p:nvPicPr>
          <p:cNvPr id="5" name="内容占位符 4" descr="运输时效"/>
          <p:cNvPicPr>
            <a:picLocks noChangeAspect="1"/>
          </p:cNvPicPr>
          <p:nvPr>
            <p:ph idx="1"/>
          </p:nvPr>
        </p:nvPicPr>
        <p:blipFill>
          <a:blip r:embed="rId1"/>
          <a:stretch>
            <a:fillRect/>
          </a:stretch>
        </p:blipFill>
        <p:spPr>
          <a:xfrm>
            <a:off x="1548765" y="1080135"/>
            <a:ext cx="6309995" cy="481012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zh-CN" altLang="en-US"/>
              <a:t>在跨境电商迅速发展的大环境下，世界各地的消费者通过跨境电商平台或企业独立网站购买货物，</a:t>
            </a:r>
            <a:r>
              <a:rPr lang="zh-CN" altLang="en-US">
                <a:solidFill>
                  <a:srgbClr val="FF0000"/>
                </a:solidFill>
              </a:rPr>
              <a:t>由此跨境电商呈现出高频次度、小批量等特征，对物流的速度也产生相应的需求。</a:t>
            </a:r>
            <a:r>
              <a:rPr lang="zh-CN" altLang="en-US"/>
              <a:t>跨境物流的主要运输方式有中国邮政小包和epack，以及UPS、DHL、FedEx、TNT等国际快递，亦包括陆运、空运、海运等大宗物流运输。</a:t>
            </a:r>
            <a:endParaRPr lang="zh-CN" altLang="en-US"/>
          </a:p>
          <a:p>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27AD320-872D-564E-A26B-99C5C97FC653}" type="datetime1">
              <a:rPr kumimoji="0" lang="zh-CN" altLang="en-US" sz="1200" b="0" i="0" u="none" strike="noStrike" kern="1200" cap="none" spc="0" normalizeH="0" baseline="0" noProof="0">
                <a:ln>
                  <a:noFill/>
                </a:ln>
                <a:solidFill>
                  <a:srgbClr val="898989"/>
                </a:solidFill>
                <a:effectLst/>
                <a:uLnTx/>
                <a:uFillTx/>
                <a:latin typeface="+mn-lt"/>
                <a:ea typeface="+mn-ea"/>
                <a:cs typeface="+mn-cs"/>
                <a:sym typeface="微软雅黑" panose="020B0503020204020204" pitchFamily="34" charset="-122"/>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微软雅黑" panose="020B0503020204020204" pitchFamily="34"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3020" y="237490"/>
            <a:ext cx="12341225" cy="4908550"/>
          </a:xfrm>
        </p:spPr>
        <p:txBody>
          <a:bodyPr/>
          <a:p>
            <a:r>
              <a:rPr lang="zh-CN" altLang="en-US">
                <a:solidFill>
                  <a:srgbClr val="FF0000"/>
                </a:solidFill>
              </a:rPr>
              <a:t>跨境物流多数依靠空运，物流成本高于其他运输方式</a:t>
            </a:r>
            <a:r>
              <a:rPr lang="zh-CN" altLang="en-US"/>
              <a:t>。跨境物流的安全性和和所需要的费用成为衡量其可靠性的重要因素。跨境物流的基础设施建设、物流体系建设相对都不够完善，无法跟上跨境电商的发展步伐。由此，如何在发展跨境电商的同时需要兼顾跨境物流的运输成本和服务质量，成为跨境电商的发展亟待解决的主要问题之一。</a:t>
            </a:r>
            <a:r>
              <a:rPr lang="zh-CN" altLang="en-US" b="1">
                <a:solidFill>
                  <a:srgbClr val="FF0000"/>
                </a:solidFill>
              </a:rPr>
              <a:t>许昌地区假发类企业发展跨境电商需要与相关跨境物流积极合作，从而实现双赢，获得利益最大化，建设许昌地区假发</a:t>
            </a:r>
            <a:r>
              <a:rPr lang="zh-CN" altLang="en-US" sz="4800" b="1">
                <a:solidFill>
                  <a:srgbClr val="0070C0"/>
                </a:solidFill>
              </a:rPr>
              <a:t>海外仓</a:t>
            </a:r>
            <a:r>
              <a:rPr lang="zh-CN" altLang="en-US" b="1">
                <a:solidFill>
                  <a:srgbClr val="FF0000"/>
                </a:solidFill>
              </a:rPr>
              <a:t>不失为解决此问题的重要措施之一。</a:t>
            </a:r>
            <a:endParaRPr lang="zh-CN" altLang="en-US" b="1">
              <a:solidFill>
                <a:srgbClr val="FF0000"/>
              </a:solidFill>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27AD320-872D-564E-A26B-99C5C97FC653}" type="datetime1">
              <a:rPr kumimoji="0" lang="zh-CN" altLang="en-US" sz="1200" b="0" i="0" u="none" strike="noStrike" kern="1200" cap="none" spc="0" normalizeH="0" baseline="0" noProof="0">
                <a:ln>
                  <a:noFill/>
                </a:ln>
                <a:solidFill>
                  <a:srgbClr val="898989"/>
                </a:solidFill>
                <a:effectLst/>
                <a:uLnTx/>
                <a:uFillTx/>
                <a:latin typeface="+mn-lt"/>
                <a:ea typeface="+mn-ea"/>
                <a:cs typeface="+mn-cs"/>
                <a:sym typeface="微软雅黑" panose="020B0503020204020204" pitchFamily="34" charset="-122"/>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微软雅黑" panose="020B0503020204020204" pitchFamily="34"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要突显自己对当地市场的了解并有竞品</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27AD320-872D-564E-A26B-99C5C97FC653}" type="datetime1">
              <a:rPr kumimoji="0" lang="zh-CN" altLang="en-US" sz="1200" b="0" i="0" u="none" strike="noStrike" kern="1200" cap="none" spc="0" normalizeH="0" baseline="0" noProof="0">
                <a:ln>
                  <a:noFill/>
                </a:ln>
                <a:solidFill>
                  <a:srgbClr val="898989"/>
                </a:solidFill>
                <a:effectLst/>
                <a:uLnTx/>
                <a:uFillTx/>
                <a:latin typeface="+mn-lt"/>
                <a:ea typeface="+mn-ea"/>
                <a:cs typeface="+mn-cs"/>
                <a:sym typeface="微软雅黑" panose="020B0503020204020204" pitchFamily="34" charset="-122"/>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微软雅黑" panose="020B0503020204020204" pitchFamily="34" charset="-122"/>
            </a:endParaRPr>
          </a:p>
        </p:txBody>
      </p:sp>
      <p:pic>
        <p:nvPicPr>
          <p:cNvPr id="5" name="内容占位符 4" descr="针对黑人市场的"/>
          <p:cNvPicPr>
            <a:picLocks noChangeAspect="1"/>
          </p:cNvPicPr>
          <p:nvPr>
            <p:ph idx="1"/>
          </p:nvPr>
        </p:nvPicPr>
        <p:blipFill>
          <a:blip r:embed="rId1"/>
          <a:stretch>
            <a:fillRect/>
          </a:stretch>
        </p:blipFill>
        <p:spPr>
          <a:xfrm>
            <a:off x="1831975" y="1656080"/>
            <a:ext cx="8936990" cy="34690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0079" y="25"/>
            <a:ext cx="11341418" cy="960226"/>
          </a:xfrm>
        </p:spPr>
        <p:txBody>
          <a:bodyPr/>
          <a:lstStyle/>
          <a:p>
            <a:pPr algn="ctr"/>
            <a:r>
              <a:rPr lang="zh-CN" altLang="en-US" sz="4400" b="1">
                <a:solidFill>
                  <a:srgbClr val="FF0000"/>
                </a:solidFill>
              </a:rPr>
              <a:t>大工业产品外贸特点</a:t>
            </a:r>
            <a:endParaRPr lang="zh-CN" altLang="en-US" sz="4400" b="1">
              <a:solidFill>
                <a:srgbClr val="FF0000"/>
              </a:solidFill>
            </a:endParaRPr>
          </a:p>
        </p:txBody>
      </p:sp>
      <p:sp>
        <p:nvSpPr>
          <p:cNvPr id="3" name="内容占位符 2"/>
          <p:cNvSpPr>
            <a:spLocks noGrp="1"/>
          </p:cNvSpPr>
          <p:nvPr>
            <p:ph sz="quarter" idx="13"/>
          </p:nvPr>
        </p:nvSpPr>
        <p:spPr>
          <a:xfrm>
            <a:off x="426720" y="762635"/>
            <a:ext cx="11480800" cy="4883150"/>
          </a:xfrm>
        </p:spPr>
        <p:txBody>
          <a:bodyPr>
            <a:normAutofit fontScale="50000"/>
          </a:bodyPr>
          <a:lstStyle/>
          <a:p>
            <a:r>
              <a:rPr lang="zh-CN" altLang="en-US" sz="4000" b="1"/>
              <a:t>1.项目销售金额偏大，客户选择供应商非常慎重</a:t>
            </a:r>
            <a:endParaRPr lang="zh-CN" altLang="en-US" sz="4000" b="1"/>
          </a:p>
          <a:p>
            <a:r>
              <a:rPr lang="zh-CN" altLang="en-US">
                <a:solidFill>
                  <a:srgbClr val="FF0000"/>
                </a:solidFill>
              </a:rPr>
              <a:t>对供应商的考察、比价、选择一般有一套相对系统完善的评价指标体系。</a:t>
            </a:r>
            <a:endParaRPr lang="zh-CN" altLang="en-US">
              <a:solidFill>
                <a:srgbClr val="FF0000"/>
              </a:solidFill>
            </a:endParaRPr>
          </a:p>
          <a:p>
            <a:r>
              <a:rPr lang="zh-CN" altLang="en-US" sz="3335" b="1"/>
              <a:t>2.项目成交周期较长，需多次沟通才能解决问题</a:t>
            </a:r>
            <a:endParaRPr lang="zh-CN" altLang="en-US" sz="3335" b="1"/>
          </a:p>
          <a:p>
            <a:endParaRPr lang="zh-CN" altLang="en-US" sz="3335" b="1"/>
          </a:p>
          <a:p>
            <a:r>
              <a:rPr lang="zh-CN" altLang="en-US" sz="4000" b="1"/>
              <a:t>3.客户购货非常小心，由项目评估小组决策确定</a:t>
            </a:r>
            <a:endParaRPr lang="zh-CN" altLang="en-US" sz="4000" b="1"/>
          </a:p>
          <a:p>
            <a:r>
              <a:rPr lang="zh-CN" altLang="en-US">
                <a:solidFill>
                  <a:srgbClr val="FF0000"/>
                </a:solidFill>
              </a:rPr>
              <a:t>工业品的购买主要由一个团队来负责进行，而且购买者、使用者、收益者等这些与购买决策有关系的人，一般情况下是不一致的。因此，这就要求工业产品的营销必须考虑到相关信息对这些对购买行为有影响人的传递和作用。</a:t>
            </a:r>
            <a:endParaRPr lang="zh-CN" altLang="en-US">
              <a:solidFill>
                <a:srgbClr val="FF0000"/>
              </a:solidFill>
            </a:endParaRPr>
          </a:p>
          <a:p>
            <a:endParaRPr lang="zh-CN" altLang="en-US" sz="4000" b="1"/>
          </a:p>
          <a:p>
            <a:r>
              <a:rPr lang="zh-CN" altLang="en-US" sz="4000" b="1"/>
              <a:t>4.非常重视售后服务，同时列为项目评估的因素</a:t>
            </a:r>
            <a:endParaRPr lang="zh-CN" altLang="en-US" sz="4000" b="1"/>
          </a:p>
          <a:p>
            <a:endParaRPr lang="zh-CN" altLang="en-US" sz="4000" b="1"/>
          </a:p>
          <a:p>
            <a:r>
              <a:rPr lang="zh-CN" altLang="en-US" sz="4000" b="1"/>
              <a:t>5.人与产品缺一不可，甚至人比产品来得更重要</a:t>
            </a:r>
            <a:endParaRPr lang="zh-CN" altLang="en-US" sz="4000" b="1"/>
          </a:p>
          <a:p>
            <a:r>
              <a:rPr lang="zh-CN" altLang="en-US">
                <a:solidFill>
                  <a:srgbClr val="FF0000"/>
                </a:solidFill>
              </a:rPr>
              <a:t>信任是工业品营销的灵魂。而双方信任关系的建立是由销售人员和客户的沟通来完成的。在同类的产品和相似价格下，客户就会选择他信任的供应商，这就是所谓的“先做朋友，再做生意”的道理</a:t>
            </a:r>
            <a:endParaRPr lang="zh-CN" altLang="en-US">
              <a:solidFill>
                <a:srgbClr val="FF0000"/>
              </a:solidFill>
            </a:endParaRPr>
          </a:p>
          <a:p>
            <a:endParaRPr lang="zh-CN" altLang="en-US">
              <a:solidFill>
                <a:srgbClr val="FF0000"/>
              </a:solidFill>
            </a:endParaRPr>
          </a:p>
        </p:txBody>
      </p:sp>
      <p:sp>
        <p:nvSpPr>
          <p:cNvPr id="5" name="灯片编号占位符 4"/>
          <p:cNvSpPr>
            <a:spLocks noGrp="1"/>
          </p:cNvSpPr>
          <p:nvPr>
            <p:ph type="sldNum" sz="quarter" idx="12"/>
          </p:nvPr>
        </p:nvSpPr>
        <p:spPr/>
        <p:txBody>
          <a:bodyPr/>
          <a:lstStyle/>
          <a:p>
            <a:fld id="{5DD3DB80-B894-403A-B48E-6FDC1A72010E}"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 calcmode="lin" valueType="num">
                                      <p:cBhvr additive="base">
                                        <p:cTn id="3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 calcmode="lin" valueType="num">
                                      <p:cBhvr additive="base">
                                        <p:cTn id="4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让客户为你说话和代言</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27AD320-872D-564E-A26B-99C5C97FC653}" type="datetime1">
              <a:rPr kumimoji="0" lang="zh-CN" altLang="en-US" sz="1200" b="0" i="0" u="none" strike="noStrike" kern="1200" cap="none" spc="0" normalizeH="0" baseline="0" noProof="0">
                <a:ln>
                  <a:noFill/>
                </a:ln>
                <a:solidFill>
                  <a:srgbClr val="898989"/>
                </a:solidFill>
                <a:effectLst/>
                <a:uLnTx/>
                <a:uFillTx/>
                <a:latin typeface="+mn-lt"/>
                <a:ea typeface="+mn-ea"/>
                <a:cs typeface="+mn-cs"/>
                <a:sym typeface="微软雅黑" panose="020B0503020204020204" pitchFamily="34" charset="-122"/>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微软雅黑" panose="020B0503020204020204" pitchFamily="34" charset="-122"/>
            </a:endParaRPr>
          </a:p>
        </p:txBody>
      </p:sp>
      <p:pic>
        <p:nvPicPr>
          <p:cNvPr id="5" name="内容占位符 4" descr="客户增加实体感"/>
          <p:cNvPicPr>
            <a:picLocks noChangeAspect="1"/>
          </p:cNvPicPr>
          <p:nvPr>
            <p:ph idx="1"/>
          </p:nvPr>
        </p:nvPicPr>
        <p:blipFill>
          <a:blip r:embed="rId1"/>
          <a:stretch>
            <a:fillRect/>
          </a:stretch>
        </p:blipFill>
        <p:spPr>
          <a:xfrm>
            <a:off x="324485" y="1191260"/>
            <a:ext cx="4637405" cy="4397375"/>
          </a:xfrm>
          <a:prstGeom prst="rect">
            <a:avLst/>
          </a:prstGeom>
        </p:spPr>
      </p:pic>
      <p:pic>
        <p:nvPicPr>
          <p:cNvPr id="6" name="图片 5" descr="一看就是做个人的"/>
          <p:cNvPicPr>
            <a:picLocks noChangeAspect="1"/>
          </p:cNvPicPr>
          <p:nvPr/>
        </p:nvPicPr>
        <p:blipFill>
          <a:blip r:embed="rId2"/>
          <a:stretch>
            <a:fillRect/>
          </a:stretch>
        </p:blipFill>
        <p:spPr>
          <a:xfrm>
            <a:off x="6588760" y="1080770"/>
            <a:ext cx="5073650" cy="476885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3"/>
          </p:nvPr>
        </p:nvSpPr>
        <p:spPr/>
        <p:txBody>
          <a:bodyPr/>
          <a:lstStyle/>
          <a:p>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6" name="标题 1"/>
          <p:cNvSpPr>
            <a:spLocks noGrp="1"/>
          </p:cNvSpPr>
          <p:nvPr/>
        </p:nvSpPr>
        <p:spPr>
          <a:xfrm>
            <a:off x="779424" y="2285684"/>
            <a:ext cx="11215074" cy="864202"/>
          </a:xfrm>
          <a:prstGeom prst="rect">
            <a:avLst/>
          </a:prstGeom>
        </p:spPr>
        <p:txBody>
          <a:bodyPr vert="horz" lIns="91440" tIns="45720" rIns="91440" bIns="45720" rtlCol="0" anchor="b">
            <a:normAutofit/>
          </a:bodyPr>
          <a:lstStyle>
            <a:lvl1pPr algn="l" defTabSz="767715" rtl="0" eaLnBrk="1" latinLnBrk="0" hangingPunct="1">
              <a:lnSpc>
                <a:spcPct val="90000"/>
              </a:lnSpc>
              <a:spcBef>
                <a:spcPct val="0"/>
              </a:spcBef>
              <a:buNone/>
              <a:defRPr sz="2350" b="1" kern="1200">
                <a:solidFill>
                  <a:schemeClr val="tx1"/>
                </a:solidFill>
                <a:latin typeface="+mj-lt"/>
                <a:ea typeface="+mj-ea"/>
                <a:cs typeface="+mj-cs"/>
              </a:defRPr>
            </a:lvl1pPr>
          </a:lstStyle>
          <a:p>
            <a:pPr algn="ctr"/>
            <a:r>
              <a:rPr lang="zh-CN" altLang="en-US" sz="4800" spc="1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sym typeface="+mn-ea"/>
              </a:rPr>
              <a:t>五</a:t>
            </a:r>
            <a:r>
              <a:rPr lang="zh-CN" altLang="en-US" sz="4800" spc="1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sym typeface="+mn-ea"/>
              </a:rPr>
              <a:t>、报价技巧，提升成交率</a:t>
            </a:r>
            <a:endParaRPr lang="zh-CN" altLang="en-US" sz="4800" spc="1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2429" y="185739"/>
            <a:ext cx="11215074" cy="864202"/>
          </a:xfrm>
        </p:spPr>
        <p:txBody>
          <a:bodyPr/>
          <a:lstStyle/>
          <a:p>
            <a:r>
              <a:rPr lang="zh-CN" altLang="en-US" sz="3600"/>
              <a:t>思考：</a:t>
            </a:r>
            <a:endParaRPr lang="zh-CN" altLang="en-US" sz="3600"/>
          </a:p>
        </p:txBody>
      </p:sp>
      <p:sp>
        <p:nvSpPr>
          <p:cNvPr id="5" name="灯片编号占位符 4"/>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6" name="内容占位符 5"/>
          <p:cNvPicPr>
            <a:picLocks noGrp="1" noChangeAspect="1"/>
          </p:cNvPicPr>
          <p:nvPr>
            <p:ph sz="quarter" idx="13"/>
          </p:nvPr>
        </p:nvPicPr>
        <p:blipFill>
          <a:blip r:embed="rId1"/>
          <a:stretch>
            <a:fillRect/>
          </a:stretch>
        </p:blipFill>
        <p:spPr>
          <a:xfrm>
            <a:off x="3031490" y="1555433"/>
            <a:ext cx="5607685" cy="4206240"/>
          </a:xfrm>
          <a:prstGeom prst="rect">
            <a:avLst/>
          </a:prstGeom>
        </p:spPr>
      </p:pic>
      <p:sp>
        <p:nvSpPr>
          <p:cNvPr id="7" name="文本框 6"/>
          <p:cNvSpPr txBox="1"/>
          <p:nvPr/>
        </p:nvSpPr>
        <p:spPr>
          <a:xfrm>
            <a:off x="2247900" y="185738"/>
            <a:ext cx="6896100" cy="768350"/>
          </a:xfrm>
          <a:prstGeom prst="rect">
            <a:avLst/>
          </a:prstGeom>
          <a:noFill/>
        </p:spPr>
        <p:txBody>
          <a:bodyPr wrap="none" rtlCol="0">
            <a:spAutoFit/>
          </a:bodyPr>
          <a:lstStyle/>
          <a:p>
            <a:r>
              <a:rPr lang="zh-CN" altLang="en-US" sz="4400" b="1">
                <a:solidFill>
                  <a:srgbClr val="0066FF"/>
                </a:solidFill>
                <a:latin typeface="+mj-ea"/>
                <a:ea typeface="+mj-ea"/>
              </a:rPr>
              <a:t>第一封邮件就报价好不好？</a:t>
            </a:r>
            <a:endParaRPr lang="zh-CN" altLang="en-US" sz="4400" b="1">
              <a:solidFill>
                <a:srgbClr val="0066FF"/>
              </a:solidFill>
              <a:latin typeface="+mj-ea"/>
              <a:ea typeface="+mj-ea"/>
            </a:endParaRPr>
          </a:p>
        </p:txBody>
      </p:sp>
      <p:sp>
        <p:nvSpPr>
          <p:cNvPr id="3" name="文本框 2"/>
          <p:cNvSpPr txBox="1"/>
          <p:nvPr/>
        </p:nvSpPr>
        <p:spPr>
          <a:xfrm>
            <a:off x="1078230" y="1091883"/>
            <a:ext cx="8717280" cy="829945"/>
          </a:xfrm>
          <a:prstGeom prst="rect">
            <a:avLst/>
          </a:prstGeom>
          <a:noFill/>
        </p:spPr>
        <p:txBody>
          <a:bodyPr wrap="none" rtlCol="0">
            <a:spAutoFit/>
          </a:bodyPr>
          <a:lstStyle/>
          <a:p>
            <a:r>
              <a:rPr lang="zh-CN" altLang="en-US" sz="2400">
                <a:latin typeface="黑体" panose="02010609060101010101" pitchFamily="49" charset="-122"/>
                <a:ea typeface="黑体" panose="02010609060101010101" pitchFamily="49" charset="-122"/>
              </a:rPr>
              <a:t>大工业产品基本不要第一封邮件就报价，客户表面只看重价格，</a:t>
            </a:r>
            <a:endParaRPr lang="zh-CN" altLang="en-US" sz="2400">
              <a:latin typeface="黑体" panose="02010609060101010101" pitchFamily="49" charset="-122"/>
              <a:ea typeface="黑体" panose="02010609060101010101" pitchFamily="49" charset="-122"/>
            </a:endParaRPr>
          </a:p>
          <a:p>
            <a:r>
              <a:rPr lang="zh-CN" altLang="en-US" sz="2400">
                <a:latin typeface="黑体" panose="02010609060101010101" pitchFamily="49" charset="-122"/>
                <a:ea typeface="黑体" panose="02010609060101010101" pitchFamily="49" charset="-122"/>
              </a:rPr>
              <a:t>         其实非常注重供应商实力和售后</a:t>
            </a:r>
            <a:endParaRPr lang="zh-CN" altLang="en-US" sz="240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a:t>1</a:t>
            </a:r>
            <a:r>
              <a:rPr lang="zh-CN" altLang="en-US" sz="3600"/>
              <a:t>.</a:t>
            </a:r>
            <a:r>
              <a:rPr lang="zh-CN" altLang="en-US" sz="3600">
                <a:sym typeface="+mn-ea"/>
              </a:rPr>
              <a:t>报价一定是建立在对客户尽可能多的了解上</a:t>
            </a:r>
            <a:endParaRPr lang="zh-CN" altLang="en-US" sz="3600"/>
          </a:p>
        </p:txBody>
      </p:sp>
      <p:sp>
        <p:nvSpPr>
          <p:cNvPr id="3" name="内容占位符 2"/>
          <p:cNvSpPr>
            <a:spLocks noGrp="1"/>
          </p:cNvSpPr>
          <p:nvPr>
            <p:ph sz="quarter" idx="13"/>
          </p:nvPr>
        </p:nvSpPr>
        <p:spPr/>
        <p:txBody>
          <a:bodyPr/>
          <a:lstStyle/>
          <a:p>
            <a:r>
              <a:rPr lang="zh-CN" altLang="en-US" sz="3600"/>
              <a:t>A.客户性质影响报价</a:t>
            </a:r>
            <a:r>
              <a:rPr lang="zh-CN" altLang="en-US" sz="3600">
                <a:solidFill>
                  <a:srgbClr val="0066FF"/>
                </a:solidFill>
              </a:rPr>
              <a:t>（贸易商适当低价）</a:t>
            </a:r>
            <a:endParaRPr lang="zh-CN" altLang="en-US" sz="3600"/>
          </a:p>
          <a:p>
            <a:r>
              <a:rPr lang="zh-CN" altLang="en-US" sz="3600"/>
              <a:t>B.阿里注册年限影响报价</a:t>
            </a:r>
            <a:r>
              <a:rPr lang="zh-CN" altLang="en-US" sz="3600">
                <a:solidFill>
                  <a:srgbClr val="0066FF"/>
                </a:solidFill>
              </a:rPr>
              <a:t>（年限越长，报价越低）</a:t>
            </a:r>
            <a:endParaRPr lang="zh-CN" altLang="en-US" sz="3600">
              <a:solidFill>
                <a:srgbClr val="0066FF"/>
              </a:solidFill>
            </a:endParaRPr>
          </a:p>
          <a:p>
            <a:r>
              <a:rPr lang="zh-CN" altLang="en-US" sz="3600"/>
              <a:t>C.通过沟通了解的其他影响报价的因素</a:t>
            </a:r>
            <a:endParaRPr lang="zh-CN" altLang="en-US" sz="3600"/>
          </a:p>
          <a:p>
            <a:pPr marL="0" indent="0">
              <a:buNone/>
            </a:pPr>
            <a:endParaRPr lang="zh-CN" altLang="en-US" sz="3600"/>
          </a:p>
        </p:txBody>
      </p:sp>
      <p:sp>
        <p:nvSpPr>
          <p:cNvPr id="5" name="灯片编号占位符 4"/>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9" name="内容占位符 8"/>
          <p:cNvPicPr>
            <a:picLocks noGrp="1" noChangeAspect="1"/>
          </p:cNvPicPr>
          <p:nvPr>
            <p:ph idx="1"/>
          </p:nvPr>
        </p:nvPicPr>
        <p:blipFill>
          <a:blip r:embed="rId1"/>
          <a:stretch>
            <a:fillRect/>
          </a:stretch>
        </p:blipFill>
        <p:spPr>
          <a:xfrm>
            <a:off x="983615" y="3412173"/>
            <a:ext cx="9537700" cy="23044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ox(in)">
                                      <p:cBhvr>
                                        <p:cTn id="13" dur="20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ox(in)">
                                      <p:cBhvr>
                                        <p:cTn id="18"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内容占位符 3" descr="2.png"/>
          <p:cNvPicPr>
            <a:picLocks noGrp="1" noChangeAspect="1"/>
          </p:cNvPicPr>
          <p:nvPr>
            <p:ph idx="4294967295"/>
          </p:nvPr>
        </p:nvPicPr>
        <p:blipFill>
          <a:blip r:embed="rId1"/>
          <a:stretch>
            <a:fillRect/>
          </a:stretch>
        </p:blipFill>
        <p:spPr>
          <a:xfrm>
            <a:off x="795655" y="165418"/>
            <a:ext cx="10243820" cy="5048885"/>
          </a:xfrm>
        </p:spPr>
      </p:pic>
      <p:sp>
        <p:nvSpPr>
          <p:cNvPr id="2" name="矩形 1"/>
          <p:cNvSpPr/>
          <p:nvPr/>
        </p:nvSpPr>
        <p:spPr>
          <a:xfrm>
            <a:off x="828675" y="1296988"/>
            <a:ext cx="1440180" cy="215900"/>
          </a:xfrm>
          <a:prstGeom prst="rect">
            <a:avLst/>
          </a:prstGeom>
          <a:solidFill>
            <a:srgbClr val="98EAFF">
              <a:alpha val="20000"/>
            </a:srgbClr>
          </a:solidFill>
          <a:ln w="9525" cap="flat">
            <a:noFill/>
            <a:prstDash val="solid"/>
            <a:miter/>
          </a:ln>
        </p:spPr>
        <p:txBody>
          <a:bodyPr rtlCol="0" anchor="ctr"/>
          <a:lstStyle/>
          <a:p>
            <a:pPr algn="l"/>
            <a:endParaRPr lang="zh-CN" altLang="en-US" dirty="0"/>
          </a:p>
        </p:txBody>
      </p:sp>
      <p:sp>
        <p:nvSpPr>
          <p:cNvPr id="3" name="矩形 2"/>
          <p:cNvSpPr/>
          <p:nvPr/>
        </p:nvSpPr>
        <p:spPr>
          <a:xfrm>
            <a:off x="3132455" y="3889058"/>
            <a:ext cx="8568690" cy="1296035"/>
          </a:xfrm>
          <a:prstGeom prst="rect">
            <a:avLst/>
          </a:prstGeom>
          <a:solidFill>
            <a:srgbClr val="98EAFF">
              <a:alpha val="20000"/>
            </a:srgbClr>
          </a:solidFill>
          <a:ln w="9525" cap="flat">
            <a:noFill/>
            <a:prstDash val="solid"/>
            <a:miter/>
          </a:ln>
        </p:spPr>
        <p:txBody>
          <a:bodyPr rtlCol="0" anchor="ctr"/>
          <a:lstStyle/>
          <a:p>
            <a:pPr algn="l"/>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a:sym typeface="+mn-ea"/>
              </a:rPr>
              <a:t>2.</a:t>
            </a:r>
            <a:r>
              <a:rPr lang="zh-CN" altLang="en-US" sz="3600">
                <a:sym typeface="+mn-ea"/>
              </a:rPr>
              <a:t>针对不同的客户有的放矢的对待</a:t>
            </a:r>
            <a:endParaRPr lang="zh-CN" altLang="en-US" sz="3600">
              <a:sym typeface="+mn-ea"/>
            </a:endParaRPr>
          </a:p>
        </p:txBody>
      </p:sp>
      <p:sp>
        <p:nvSpPr>
          <p:cNvPr id="3" name="内容占位符 2"/>
          <p:cNvSpPr>
            <a:spLocks noGrp="1"/>
          </p:cNvSpPr>
          <p:nvPr>
            <p:ph sz="quarter" idx="13"/>
          </p:nvPr>
        </p:nvSpPr>
        <p:spPr/>
        <p:txBody>
          <a:bodyPr>
            <a:normAutofit/>
          </a:bodyPr>
          <a:lstStyle/>
          <a:p>
            <a:r>
              <a:rPr lang="zh-CN" altLang="en-US" sz="3600" b="1"/>
              <a:t>（</a:t>
            </a:r>
            <a:r>
              <a:rPr lang="en-US" altLang="zh-CN" sz="3600" b="1"/>
              <a:t>1</a:t>
            </a:r>
            <a:r>
              <a:rPr lang="zh-CN" altLang="en-US" sz="3600" b="1"/>
              <a:t>）</a:t>
            </a:r>
            <a:r>
              <a:rPr lang="en-US" altLang="zh-CN" sz="3600">
                <a:sym typeface="+mn-ea"/>
              </a:rPr>
              <a:t>RTS </a:t>
            </a:r>
            <a:r>
              <a:rPr lang="zh-CN" altLang="en-US" sz="3600">
                <a:sym typeface="+mn-ea"/>
              </a:rPr>
              <a:t>和一口价产品，程序化处理</a:t>
            </a:r>
            <a:endParaRPr lang="zh-CN" altLang="en-US" sz="3600" b="1"/>
          </a:p>
          <a:p>
            <a:pPr marL="0" indent="0">
              <a:buNone/>
            </a:pPr>
            <a:endParaRPr lang="zh-CN" altLang="en-US" sz="3600"/>
          </a:p>
          <a:p>
            <a:r>
              <a:rPr lang="zh-CN" altLang="en-US" sz="3600">
                <a:solidFill>
                  <a:schemeClr val="accent1">
                    <a:lumMod val="50000"/>
                    <a:lumOff val="50000"/>
                  </a:schemeClr>
                </a:solidFill>
              </a:rPr>
              <a:t>A.制作常用问题手册，标准化快速回复</a:t>
            </a:r>
            <a:endParaRPr lang="zh-CN" altLang="en-US" sz="3600">
              <a:solidFill>
                <a:schemeClr val="accent1">
                  <a:lumMod val="50000"/>
                  <a:lumOff val="50000"/>
                </a:schemeClr>
              </a:solidFill>
            </a:endParaRPr>
          </a:p>
          <a:p>
            <a:endParaRPr lang="zh-CN" altLang="en-US" sz="3600">
              <a:solidFill>
                <a:schemeClr val="accent1">
                  <a:lumMod val="50000"/>
                  <a:lumOff val="50000"/>
                </a:schemeClr>
              </a:solidFill>
            </a:endParaRPr>
          </a:p>
          <a:p>
            <a:endParaRPr lang="zh-CN" altLang="en-US" sz="3600">
              <a:solidFill>
                <a:schemeClr val="accent1">
                  <a:lumMod val="50000"/>
                  <a:lumOff val="50000"/>
                </a:schemeClr>
              </a:solidFill>
            </a:endParaRPr>
          </a:p>
          <a:p>
            <a:r>
              <a:rPr lang="zh-CN" altLang="en-US" sz="3600">
                <a:solidFill>
                  <a:schemeClr val="accent1">
                    <a:lumMod val="50000"/>
                    <a:lumOff val="50000"/>
                  </a:schemeClr>
                </a:solidFill>
              </a:rPr>
              <a:t>B.阶梯式报价模板在手，吸引客户改变采购数量</a:t>
            </a:r>
            <a:endParaRPr lang="zh-CN" altLang="en-US" sz="3600">
              <a:solidFill>
                <a:schemeClr val="accent1">
                  <a:lumMod val="50000"/>
                  <a:lumOff val="50000"/>
                </a:schemeClr>
              </a:solidFill>
            </a:endParaRPr>
          </a:p>
          <a:p>
            <a:endParaRPr lang="zh-CN" altLang="en-US" sz="3600">
              <a:solidFill>
                <a:schemeClr val="accent1">
                  <a:lumMod val="50000"/>
                  <a:lumOff val="50000"/>
                </a:schemeClr>
              </a:solidFill>
            </a:endParaRPr>
          </a:p>
        </p:txBody>
      </p:sp>
      <p:sp>
        <p:nvSpPr>
          <p:cNvPr id="5" name="灯片编号占位符 4"/>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6" name="图片 5"/>
          <p:cNvPicPr>
            <a:picLocks noChangeAspect="1"/>
          </p:cNvPicPr>
          <p:nvPr/>
        </p:nvPicPr>
        <p:blipFill>
          <a:blip r:embed="rId1"/>
          <a:stretch>
            <a:fillRect/>
          </a:stretch>
        </p:blipFill>
        <p:spPr>
          <a:xfrm>
            <a:off x="9385935" y="318"/>
            <a:ext cx="3075940" cy="36125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500"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500"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500" fill="hold">
                                          <p:stCondLst>
                                            <p:cond delay="0"/>
                                          </p:stCondLst>
                                        </p:cTn>
                                        <p:tgtEl>
                                          <p:spTgt spid="3">
                                            <p:txEl>
                                              <p:pRg st="5" end="5"/>
                                            </p:txEl>
                                          </p:spTgt>
                                        </p:tgtEl>
                                        <p:attrNameLst>
                                          <p:attrName>style.visibility</p:attrName>
                                        </p:attrNameLst>
                                      </p:cBhvr>
                                      <p:to>
                                        <p:strVal val="visible"/>
                                      </p:to>
                                    </p:set>
                                    <p:animEffect transition="in" filter="strips(downLeft)">
                                      <p:cBhvr>
                                        <p:cTn id="1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a:t>
            </a:r>
            <a:r>
              <a:rPr lang="en-US" altLang="zh-CN"/>
              <a:t>2</a:t>
            </a:r>
            <a:r>
              <a:rPr lang="zh-CN" altLang="en-US"/>
              <a:t>）</a:t>
            </a:r>
            <a:r>
              <a:rPr lang="en-US" altLang="zh-CN"/>
              <a:t>针对一上来就要PRICE LIST 的</a:t>
            </a:r>
            <a:r>
              <a:rPr lang="zh-CN" altLang="en-US"/>
              <a:t>客户</a:t>
            </a:r>
            <a:endParaRPr lang="zh-CN" altLang="en-US"/>
          </a:p>
        </p:txBody>
      </p:sp>
      <p:sp>
        <p:nvSpPr>
          <p:cNvPr id="3" name="内容占位符 2"/>
          <p:cNvSpPr>
            <a:spLocks noGrp="1"/>
          </p:cNvSpPr>
          <p:nvPr>
            <p:ph sz="quarter" idx="13"/>
          </p:nvPr>
        </p:nvSpPr>
        <p:spPr/>
        <p:txBody>
          <a:bodyPr/>
          <a:lstStyle/>
          <a:p>
            <a:pPr marL="0" indent="0">
              <a:buNone/>
            </a:pPr>
            <a:endParaRPr lang="zh-CN" altLang="en-US" sz="2400"/>
          </a:p>
          <a:p>
            <a:pPr marL="0" indent="0">
              <a:buNone/>
            </a:pPr>
            <a:r>
              <a:rPr lang="zh-CN" altLang="en-US" sz="2400">
                <a:solidFill>
                  <a:schemeClr val="accent1">
                    <a:lumMod val="50000"/>
                    <a:lumOff val="50000"/>
                  </a:schemeClr>
                </a:solidFill>
              </a:rPr>
              <a:t>一定查看客户背景，不做无谓的报价</a:t>
            </a:r>
            <a:endParaRPr lang="zh-CN" altLang="en-US" sz="2400">
              <a:solidFill>
                <a:schemeClr val="accent1">
                  <a:lumMod val="50000"/>
                  <a:lumOff val="50000"/>
                </a:schemeClr>
              </a:solidFill>
            </a:endParaRPr>
          </a:p>
          <a:p>
            <a:pPr marL="0" indent="0">
              <a:buNone/>
            </a:pPr>
            <a:endParaRPr lang="zh-CN" altLang="en-US" sz="2400">
              <a:solidFill>
                <a:schemeClr val="accent1">
                  <a:lumMod val="50000"/>
                  <a:lumOff val="50000"/>
                </a:schemeClr>
              </a:solidFill>
            </a:endParaRPr>
          </a:p>
          <a:p>
            <a:pPr marL="0" indent="0">
              <a:buNone/>
            </a:pPr>
            <a:r>
              <a:rPr lang="zh-CN" altLang="en-US" sz="2400">
                <a:solidFill>
                  <a:schemeClr val="accent1">
                    <a:lumMod val="50000"/>
                    <a:lumOff val="50000"/>
                  </a:schemeClr>
                </a:solidFill>
              </a:rPr>
              <a:t>准备一个主营产品常规报价单，有MOQ， 和你的电子样册一起发过去</a:t>
            </a:r>
            <a:endParaRPr lang="zh-CN" altLang="en-US" sz="2400">
              <a:solidFill>
                <a:schemeClr val="accent1">
                  <a:lumMod val="50000"/>
                  <a:lumOff val="50000"/>
                </a:schemeClr>
              </a:solidFill>
            </a:endParaRPr>
          </a:p>
          <a:p>
            <a:pPr marL="0" indent="0">
              <a:buNone/>
            </a:pPr>
            <a:endParaRPr lang="zh-CN" altLang="en-US" sz="2400">
              <a:solidFill>
                <a:schemeClr val="accent1">
                  <a:lumMod val="50000"/>
                  <a:lumOff val="50000"/>
                </a:schemeClr>
              </a:solidFill>
            </a:endParaRPr>
          </a:p>
          <a:p>
            <a:pPr marL="0" indent="0">
              <a:buNone/>
            </a:pPr>
            <a:endParaRPr lang="zh-CN" altLang="en-US" sz="2400">
              <a:solidFill>
                <a:schemeClr val="accent1">
                  <a:lumMod val="50000"/>
                  <a:lumOff val="50000"/>
                </a:schemeClr>
              </a:solidFill>
            </a:endParaRPr>
          </a:p>
          <a:p>
            <a:pPr marL="0" indent="0">
              <a:buNone/>
            </a:pPr>
            <a:r>
              <a:rPr lang="zh-CN" altLang="en-US" sz="2400">
                <a:solidFill>
                  <a:schemeClr val="accent1">
                    <a:lumMod val="50000"/>
                    <a:lumOff val="50000"/>
                  </a:schemeClr>
                </a:solidFill>
              </a:rPr>
              <a:t>或者第一次发个样册过去，试探，然后假如还想跟进就发常规报价单子</a:t>
            </a:r>
            <a:endParaRPr lang="zh-CN" altLang="en-US" sz="2400">
              <a:solidFill>
                <a:schemeClr val="accent1">
                  <a:lumMod val="50000"/>
                  <a:lumOff val="50000"/>
                </a:schemeClr>
              </a:solidFill>
            </a:endParaRPr>
          </a:p>
          <a:p>
            <a:pPr marL="0" indent="0">
              <a:buNone/>
            </a:pPr>
            <a:endParaRPr lang="zh-CN" altLang="en-US" sz="2400">
              <a:solidFill>
                <a:schemeClr val="accent1">
                  <a:lumMod val="50000"/>
                  <a:lumOff val="50000"/>
                </a:schemeClr>
              </a:solidFill>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a:t>
            </a:r>
            <a:r>
              <a:rPr lang="en-US" altLang="zh-CN"/>
              <a:t>3</a:t>
            </a:r>
            <a:r>
              <a:rPr lang="zh-CN" altLang="en-US"/>
              <a:t>）针对样单客户</a:t>
            </a:r>
            <a:endParaRPr lang="zh-CN" altLang="en-US"/>
          </a:p>
        </p:txBody>
      </p:sp>
      <p:sp>
        <p:nvSpPr>
          <p:cNvPr id="3" name="内容占位符 2"/>
          <p:cNvSpPr>
            <a:spLocks noGrp="1"/>
          </p:cNvSpPr>
          <p:nvPr>
            <p:ph sz="quarter" idx="13"/>
          </p:nvPr>
        </p:nvSpPr>
        <p:spPr/>
        <p:txBody>
          <a:bodyPr/>
          <a:lstStyle/>
          <a:p>
            <a:r>
              <a:rPr lang="zh-CN" altLang="en-US" sz="3200">
                <a:solidFill>
                  <a:schemeClr val="accent1">
                    <a:lumMod val="50000"/>
                    <a:lumOff val="50000"/>
                  </a:schemeClr>
                </a:solidFill>
              </a:rPr>
              <a:t>一般样品免费，运费需客户承担</a:t>
            </a:r>
            <a:endParaRPr lang="zh-CN" altLang="en-US" sz="3200">
              <a:solidFill>
                <a:schemeClr val="accent1">
                  <a:lumMod val="50000"/>
                  <a:lumOff val="50000"/>
                </a:schemeClr>
              </a:solidFill>
            </a:endParaRPr>
          </a:p>
          <a:p>
            <a:endParaRPr lang="zh-CN" altLang="en-US" sz="3200">
              <a:solidFill>
                <a:schemeClr val="accent1">
                  <a:lumMod val="50000"/>
                  <a:lumOff val="50000"/>
                </a:schemeClr>
              </a:solidFill>
            </a:endParaRPr>
          </a:p>
          <a:p>
            <a:r>
              <a:rPr lang="zh-CN" altLang="en-US" sz="3200">
                <a:solidFill>
                  <a:schemeClr val="accent1">
                    <a:lumMod val="50000"/>
                    <a:lumOff val="50000"/>
                  </a:schemeClr>
                </a:solidFill>
              </a:rPr>
              <a:t>但不要太随便的就发样品</a:t>
            </a:r>
            <a:endParaRPr lang="zh-CN" altLang="en-US" sz="3200">
              <a:solidFill>
                <a:schemeClr val="accent1">
                  <a:lumMod val="50000"/>
                  <a:lumOff val="50000"/>
                </a:schemeClr>
              </a:solidFill>
            </a:endParaRPr>
          </a:p>
          <a:p>
            <a:endParaRPr lang="zh-CN" altLang="en-US" sz="3200">
              <a:solidFill>
                <a:schemeClr val="accent1">
                  <a:lumMod val="50000"/>
                  <a:lumOff val="50000"/>
                </a:schemeClr>
              </a:solidFill>
            </a:endParaRPr>
          </a:p>
          <a:p>
            <a:endParaRPr lang="zh-CN" altLang="en-US" sz="3200">
              <a:solidFill>
                <a:schemeClr val="accent1">
                  <a:lumMod val="50000"/>
                  <a:lumOff val="50000"/>
                </a:schemeClr>
              </a:solidFill>
            </a:endParaRPr>
          </a:p>
          <a:p>
            <a:r>
              <a:rPr lang="zh-CN" altLang="en-US" sz="3200">
                <a:solidFill>
                  <a:schemeClr val="accent1">
                    <a:lumMod val="50000"/>
                    <a:lumOff val="50000"/>
                  </a:schemeClr>
                </a:solidFill>
              </a:rPr>
              <a:t>可以下单后减免客户前面所处费用</a:t>
            </a:r>
            <a:endParaRPr lang="zh-CN" altLang="en-US" sz="3200">
              <a:solidFill>
                <a:schemeClr val="accent1">
                  <a:lumMod val="50000"/>
                  <a:lumOff val="50000"/>
                </a:schemeClr>
              </a:solidFill>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a:t>
            </a:r>
            <a:r>
              <a:rPr lang="en-US" altLang="zh-CN"/>
              <a:t>4</a:t>
            </a:r>
            <a:r>
              <a:rPr lang="zh-CN" altLang="en-US"/>
              <a:t>）针对</a:t>
            </a:r>
            <a:r>
              <a:rPr lang="en-US" altLang="zh-CN"/>
              <a:t>OEM </a:t>
            </a:r>
            <a:r>
              <a:rPr lang="zh-CN" altLang="en-US"/>
              <a:t>或者达不到起订量又要开磨具之类的客户</a:t>
            </a:r>
            <a:endParaRPr lang="zh-CN" altLang="en-US"/>
          </a:p>
        </p:txBody>
      </p:sp>
      <p:sp>
        <p:nvSpPr>
          <p:cNvPr id="3" name="内容占位符 2"/>
          <p:cNvSpPr>
            <a:spLocks noGrp="1"/>
          </p:cNvSpPr>
          <p:nvPr>
            <p:ph sz="quarter" idx="13"/>
          </p:nvPr>
        </p:nvSpPr>
        <p:spPr/>
        <p:txBody>
          <a:bodyPr/>
          <a:lstStyle/>
          <a:p>
            <a:pPr marL="0" indent="0">
              <a:buNone/>
            </a:pPr>
            <a:r>
              <a:rPr lang="en-US" altLang="zh-CN" sz="2800" b="1">
                <a:solidFill>
                  <a:schemeClr val="accent1">
                    <a:lumMod val="50000"/>
                    <a:lumOff val="50000"/>
                  </a:schemeClr>
                </a:solidFill>
              </a:rPr>
              <a:t>A.    OEM </a:t>
            </a:r>
            <a:r>
              <a:rPr lang="zh-CN" altLang="en-US" sz="2800" b="1">
                <a:solidFill>
                  <a:schemeClr val="accent1">
                    <a:lumMod val="50000"/>
                    <a:lumOff val="50000"/>
                  </a:schemeClr>
                </a:solidFill>
              </a:rPr>
              <a:t>客户沟通过程中主动秀肌肉，多用做过的案例来展示，让客户选择相近或者相同的</a:t>
            </a:r>
            <a:endParaRPr lang="zh-CN" altLang="en-US" sz="2800" b="1">
              <a:solidFill>
                <a:schemeClr val="accent1">
                  <a:lumMod val="50000"/>
                  <a:lumOff val="50000"/>
                </a:schemeClr>
              </a:solidFill>
            </a:endParaRPr>
          </a:p>
          <a:p>
            <a:pPr marL="0" indent="0">
              <a:buNone/>
            </a:pPr>
            <a:endParaRPr lang="zh-CN" altLang="en-US" sz="2800" b="1">
              <a:solidFill>
                <a:schemeClr val="accent1">
                  <a:lumMod val="50000"/>
                  <a:lumOff val="50000"/>
                </a:schemeClr>
              </a:solidFill>
            </a:endParaRPr>
          </a:p>
          <a:p>
            <a:pPr marL="0" indent="0">
              <a:buNone/>
            </a:pPr>
            <a:endParaRPr lang="zh-CN" altLang="en-US" sz="2800" b="1">
              <a:solidFill>
                <a:schemeClr val="accent1">
                  <a:lumMod val="50000"/>
                  <a:lumOff val="50000"/>
                </a:schemeClr>
              </a:solidFill>
            </a:endParaRPr>
          </a:p>
          <a:p>
            <a:pPr marL="0" indent="0">
              <a:buNone/>
            </a:pPr>
            <a:r>
              <a:rPr lang="en-US" altLang="zh-CN" sz="2800" b="1">
                <a:solidFill>
                  <a:schemeClr val="accent1">
                    <a:lumMod val="50000"/>
                    <a:lumOff val="50000"/>
                  </a:schemeClr>
                </a:solidFill>
              </a:rPr>
              <a:t>B.   </a:t>
            </a:r>
            <a:r>
              <a:rPr lang="zh-CN" altLang="en-US" sz="2800" b="1">
                <a:solidFill>
                  <a:schemeClr val="accent1">
                    <a:lumMod val="50000"/>
                    <a:lumOff val="50000"/>
                  </a:schemeClr>
                </a:solidFill>
              </a:rPr>
              <a:t>需要开磨具之类的客户，假如客户接受，那没有问题</a:t>
            </a:r>
            <a:endParaRPr lang="zh-CN" altLang="en-US" sz="2800" b="1">
              <a:solidFill>
                <a:schemeClr val="accent1">
                  <a:lumMod val="50000"/>
                  <a:lumOff val="50000"/>
                </a:schemeClr>
              </a:solidFill>
            </a:endParaRPr>
          </a:p>
          <a:p>
            <a:pPr marL="0" indent="0">
              <a:buNone/>
            </a:pPr>
            <a:endParaRPr lang="zh-CN" altLang="en-US" sz="2800" b="1">
              <a:solidFill>
                <a:schemeClr val="accent1">
                  <a:lumMod val="50000"/>
                  <a:lumOff val="50000"/>
                </a:schemeClr>
              </a:solidFill>
            </a:endParaRPr>
          </a:p>
          <a:p>
            <a:pPr marL="0" indent="0">
              <a:buNone/>
            </a:pPr>
            <a:r>
              <a:rPr lang="zh-CN" altLang="en-US" sz="2800" b="1">
                <a:solidFill>
                  <a:schemeClr val="accent1">
                    <a:lumMod val="50000"/>
                    <a:lumOff val="50000"/>
                  </a:schemeClr>
                </a:solidFill>
              </a:rPr>
              <a:t>假如不接受，可以推荐老客户此款，特价销售，形成拼单从而达到</a:t>
            </a:r>
            <a:r>
              <a:rPr lang="en-US" altLang="zh-CN" sz="2800" b="1">
                <a:solidFill>
                  <a:schemeClr val="accent1">
                    <a:lumMod val="50000"/>
                    <a:lumOff val="50000"/>
                  </a:schemeClr>
                </a:solidFill>
              </a:rPr>
              <a:t>MOQ</a:t>
            </a:r>
            <a:r>
              <a:rPr lang="zh-CN" altLang="en-US" sz="2800" b="1">
                <a:solidFill>
                  <a:schemeClr val="accent1">
                    <a:lumMod val="50000"/>
                    <a:lumOff val="50000"/>
                  </a:schemeClr>
                </a:solidFill>
              </a:rPr>
              <a:t>，降低成本</a:t>
            </a:r>
            <a:endParaRPr lang="zh-CN" altLang="en-US" sz="2800" b="1">
              <a:solidFill>
                <a:schemeClr val="accent1">
                  <a:lumMod val="50000"/>
                  <a:lumOff val="50000"/>
                </a:schemeClr>
              </a:solidFill>
            </a:endParaRPr>
          </a:p>
          <a:p>
            <a:endParaRPr lang="zh-CN" altLang="en-US">
              <a:solidFill>
                <a:schemeClr val="accent1">
                  <a:lumMod val="50000"/>
                  <a:lumOff val="50000"/>
                </a:schemeClr>
              </a:solidFill>
            </a:endParaRPr>
          </a:p>
          <a:p>
            <a:endParaRPr lang="zh-CN" altLang="en-US"/>
          </a:p>
          <a:p>
            <a:endParaRPr lang="zh-CN" altLang="en-US"/>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a:t>
            </a:r>
            <a:r>
              <a:rPr lang="en-US" altLang="zh-CN"/>
              <a:t>5</a:t>
            </a:r>
            <a:r>
              <a:rPr lang="zh-CN" altLang="en-US"/>
              <a:t>）当汇率波动比较大或者原材料价格变化较大时报价</a:t>
            </a:r>
            <a:endParaRPr lang="zh-CN" altLang="en-US"/>
          </a:p>
        </p:txBody>
      </p:sp>
      <p:sp>
        <p:nvSpPr>
          <p:cNvPr id="3" name="内容占位符 2"/>
          <p:cNvSpPr>
            <a:spLocks noGrp="1"/>
          </p:cNvSpPr>
          <p:nvPr>
            <p:ph sz="quarter" idx="13"/>
          </p:nvPr>
        </p:nvSpPr>
        <p:spPr/>
        <p:txBody>
          <a:bodyPr/>
          <a:lstStyle/>
          <a:p>
            <a:endParaRPr lang="en-US" altLang="zh-CN"/>
          </a:p>
          <a:p>
            <a:r>
              <a:rPr lang="en-US" altLang="zh-CN" sz="2800">
                <a:solidFill>
                  <a:schemeClr val="accent1">
                    <a:lumMod val="50000"/>
                    <a:lumOff val="50000"/>
                  </a:schemeClr>
                </a:solidFill>
              </a:rPr>
              <a:t>A. </a:t>
            </a:r>
            <a:r>
              <a:rPr lang="zh-CN" altLang="en-US" sz="2800">
                <a:solidFill>
                  <a:schemeClr val="accent1">
                    <a:lumMod val="50000"/>
                    <a:lumOff val="50000"/>
                  </a:schemeClr>
                </a:solidFill>
              </a:rPr>
              <a:t>缩短报价有效期</a:t>
            </a:r>
            <a:endParaRPr lang="zh-CN" altLang="en-US" sz="2800">
              <a:solidFill>
                <a:schemeClr val="accent1">
                  <a:lumMod val="50000"/>
                  <a:lumOff val="50000"/>
                </a:schemeClr>
              </a:solidFill>
            </a:endParaRPr>
          </a:p>
          <a:p>
            <a:endParaRPr lang="zh-CN" altLang="en-US" sz="2800">
              <a:solidFill>
                <a:schemeClr val="accent1">
                  <a:lumMod val="50000"/>
                  <a:lumOff val="50000"/>
                </a:schemeClr>
              </a:solidFill>
            </a:endParaRPr>
          </a:p>
          <a:p>
            <a:r>
              <a:rPr lang="en-US" altLang="zh-CN" sz="2800">
                <a:solidFill>
                  <a:schemeClr val="accent1">
                    <a:lumMod val="50000"/>
                    <a:lumOff val="50000"/>
                  </a:schemeClr>
                </a:solidFill>
              </a:rPr>
              <a:t>B. </a:t>
            </a:r>
            <a:r>
              <a:rPr lang="zh-CN" altLang="en-US" sz="2800">
                <a:solidFill>
                  <a:schemeClr val="accent1">
                    <a:lumMod val="50000"/>
                    <a:lumOff val="50000"/>
                  </a:schemeClr>
                </a:solidFill>
              </a:rPr>
              <a:t>设定好前提条件</a:t>
            </a:r>
            <a:endParaRPr lang="zh-CN" altLang="en-US" sz="2800">
              <a:solidFill>
                <a:schemeClr val="accent1">
                  <a:lumMod val="50000"/>
                  <a:lumOff val="50000"/>
                </a:schemeClr>
              </a:solidFill>
            </a:endParaRPr>
          </a:p>
          <a:p>
            <a:r>
              <a:rPr lang="zh-CN" altLang="en-US" sz="2800">
                <a:solidFill>
                  <a:schemeClr val="accent1">
                    <a:lumMod val="50000"/>
                    <a:lumOff val="50000"/>
                  </a:schemeClr>
                </a:solidFill>
              </a:rPr>
              <a:t> 比如汇率波动超过</a:t>
            </a:r>
            <a:r>
              <a:rPr lang="en-US" altLang="zh-CN" sz="2800">
                <a:solidFill>
                  <a:schemeClr val="accent1">
                    <a:lumMod val="50000"/>
                    <a:lumOff val="50000"/>
                  </a:schemeClr>
                </a:solidFill>
              </a:rPr>
              <a:t>5</a:t>
            </a:r>
            <a:r>
              <a:rPr lang="zh-CN" altLang="en-US" sz="2800">
                <a:solidFill>
                  <a:schemeClr val="accent1">
                    <a:lumMod val="50000"/>
                    <a:lumOff val="50000"/>
                  </a:schemeClr>
                </a:solidFill>
              </a:rPr>
              <a:t>个点则重新报价，</a:t>
            </a:r>
            <a:r>
              <a:rPr lang="en-US" altLang="zh-CN" sz="2800">
                <a:solidFill>
                  <a:schemeClr val="accent1">
                    <a:lumMod val="50000"/>
                    <a:lumOff val="50000"/>
                  </a:schemeClr>
                </a:solidFill>
              </a:rPr>
              <a:t>5</a:t>
            </a:r>
            <a:r>
              <a:rPr lang="zh-CN" altLang="en-US" sz="2800">
                <a:solidFill>
                  <a:schemeClr val="accent1">
                    <a:lumMod val="50000"/>
                    <a:lumOff val="50000"/>
                  </a:schemeClr>
                </a:solidFill>
              </a:rPr>
              <a:t>个点之内按此报价执行</a:t>
            </a:r>
            <a:endParaRPr lang="zh-CN" altLang="en-US" sz="2800">
              <a:solidFill>
                <a:schemeClr val="accent1">
                  <a:lumMod val="50000"/>
                  <a:lumOff val="50000"/>
                </a:schemeClr>
              </a:solidFill>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4000" b="1">
                <a:solidFill>
                  <a:srgbClr val="FF0000"/>
                </a:solidFill>
              </a:rPr>
              <a:t>快速消费品行业外贸特点</a:t>
            </a:r>
            <a:endParaRPr lang="zh-CN" altLang="en-US" sz="4000" b="1">
              <a:solidFill>
                <a:srgbClr val="FF0000"/>
              </a:solidFill>
            </a:endParaRPr>
          </a:p>
        </p:txBody>
      </p:sp>
      <p:sp>
        <p:nvSpPr>
          <p:cNvPr id="3" name="内容占位符 2"/>
          <p:cNvSpPr>
            <a:spLocks noGrp="1"/>
          </p:cNvSpPr>
          <p:nvPr>
            <p:ph sz="quarter" idx="13"/>
          </p:nvPr>
        </p:nvSpPr>
        <p:spPr/>
        <p:txBody>
          <a:bodyPr/>
          <a:lstStyle/>
          <a:p>
            <a:r>
              <a:rPr lang="zh-CN" altLang="en-US" sz="2400" b="1"/>
              <a:t>订单多，但金额小，返单快</a:t>
            </a:r>
            <a:endParaRPr lang="zh-CN" altLang="en-US" sz="2400" b="1"/>
          </a:p>
          <a:p>
            <a:endParaRPr lang="zh-CN" altLang="en-US" sz="2400" b="1"/>
          </a:p>
          <a:p>
            <a:r>
              <a:rPr lang="zh-CN" altLang="en-US" sz="2400" b="1"/>
              <a:t>品牌的影响力强，但是不同品牌的差异度并不大，中小卖家很难打出自己的品牌</a:t>
            </a:r>
            <a:endParaRPr lang="zh-CN" altLang="en-US" sz="2400" b="1"/>
          </a:p>
          <a:p>
            <a:endParaRPr lang="zh-CN" altLang="en-US" sz="2400" b="1"/>
          </a:p>
          <a:p>
            <a:r>
              <a:rPr lang="zh-CN" altLang="en-US" sz="2400" b="1"/>
              <a:t>更注重视觉化营销，下单快，但客户忠诚度不高</a:t>
            </a:r>
            <a:endParaRPr lang="zh-CN" altLang="en-US" sz="2400" b="1"/>
          </a:p>
          <a:p>
            <a:endParaRPr lang="zh-CN" altLang="en-US" sz="2400" b="1"/>
          </a:p>
          <a:p>
            <a:r>
              <a:rPr lang="zh-CN" altLang="en-US" sz="2400" b="1"/>
              <a:t>售后服务必须及时：主要体现在对客户投诉的迅速反馈和有效处理上</a:t>
            </a:r>
            <a:endParaRPr lang="zh-CN" altLang="en-US" sz="2400" b="1"/>
          </a:p>
          <a:p>
            <a:endParaRPr lang="zh-CN" altLang="en-US" sz="2400" b="1"/>
          </a:p>
          <a:p>
            <a:r>
              <a:rPr lang="zh-CN" altLang="en-US" sz="2400" b="1"/>
              <a:t>运费，特别是空运费用对于行业影响非常巨大</a:t>
            </a:r>
            <a:endParaRPr lang="zh-CN" altLang="en-US" sz="2400" b="1"/>
          </a:p>
        </p:txBody>
      </p:sp>
      <p:sp>
        <p:nvSpPr>
          <p:cNvPr id="5" name="灯片编号占位符 4"/>
          <p:cNvSpPr>
            <a:spLocks noGrp="1"/>
          </p:cNvSpPr>
          <p:nvPr>
            <p:ph type="sldNum" sz="quarter" idx="12"/>
          </p:nvPr>
        </p:nvSpPr>
        <p:spPr/>
        <p:txBody>
          <a:bodyPr/>
          <a:lstStyle/>
          <a:p>
            <a:fld id="{5DD3DB80-B894-403A-B48E-6FDC1A72010E}"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6" name="内容占位符 5" descr="第三步"/>
          <p:cNvPicPr>
            <a:picLocks noGrp="1" noChangeAspect="1"/>
          </p:cNvPicPr>
          <p:nvPr>
            <p:ph idx="1"/>
          </p:nvPr>
        </p:nvPicPr>
        <p:blipFill>
          <a:blip r:embed="rId1"/>
          <a:stretch>
            <a:fillRect/>
          </a:stretch>
        </p:blipFill>
        <p:spPr>
          <a:xfrm>
            <a:off x="692150" y="110173"/>
            <a:ext cx="4415790" cy="5370195"/>
          </a:xfrm>
          <a:prstGeom prst="rect">
            <a:avLst/>
          </a:prstGeom>
        </p:spPr>
      </p:pic>
      <p:pic>
        <p:nvPicPr>
          <p:cNvPr id="8" name="内容占位符 7" descr="图片1"/>
          <p:cNvPicPr>
            <a:picLocks noGrp="1" noChangeAspect="1"/>
          </p:cNvPicPr>
          <p:nvPr>
            <p:ph sz="quarter" idx="13"/>
          </p:nvPr>
        </p:nvPicPr>
        <p:blipFill>
          <a:blip r:embed="rId2"/>
          <a:stretch>
            <a:fillRect/>
          </a:stretch>
        </p:blipFill>
        <p:spPr>
          <a:xfrm>
            <a:off x="6772910" y="230823"/>
            <a:ext cx="4457065" cy="4618990"/>
          </a:xfrm>
          <a:prstGeom prst="rect">
            <a:avLst/>
          </a:prstGeom>
        </p:spPr>
      </p:pic>
      <p:sp>
        <p:nvSpPr>
          <p:cNvPr id="3" name="文本框 2"/>
          <p:cNvSpPr txBox="1"/>
          <p:nvPr/>
        </p:nvSpPr>
        <p:spPr>
          <a:xfrm>
            <a:off x="5759450" y="4945698"/>
            <a:ext cx="6638290" cy="768350"/>
          </a:xfrm>
          <a:prstGeom prst="rect">
            <a:avLst/>
          </a:prstGeom>
          <a:noFill/>
        </p:spPr>
        <p:txBody>
          <a:bodyPr wrap="none" rtlCol="0">
            <a:spAutoFit/>
          </a:bodyPr>
          <a:lstStyle/>
          <a:p>
            <a:pPr algn="l"/>
            <a:r>
              <a:rPr lang="zh-CN" altLang="en-US" b="1"/>
              <a:t>报价单里参数详细，特别重点的一定其他颜色标出，</a:t>
            </a:r>
            <a:endParaRPr lang="zh-CN" altLang="en-US" b="1"/>
          </a:p>
          <a:p>
            <a:pPr algn="l"/>
            <a:r>
              <a:rPr lang="zh-CN" altLang="en-US" b="1"/>
              <a:t>或者在最前面出现</a:t>
            </a:r>
            <a:endParaRPr lang="zh-CN" altLang="en-US" b="1"/>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a:t>假如前面已经沟通了所有细节，也可以用简洁的报价单</a:t>
            </a:r>
            <a:endParaRPr lang="zh-CN" altLang="en-US" sz="3600" dirty="0"/>
          </a:p>
        </p:txBody>
      </p:sp>
      <p:sp>
        <p:nvSpPr>
          <p:cNvPr id="3" name="内容占位符 2"/>
          <p:cNvSpPr>
            <a:spLocks noGrp="1"/>
          </p:cNvSpPr>
          <p:nvPr>
            <p:ph sz="quarter" idx="13"/>
          </p:nvPr>
        </p:nvSpPr>
        <p:spPr/>
        <p:txBody>
          <a:bodyPr/>
          <a:lstStyle/>
          <a:p>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6" name="内容占位符 5" descr="简单的报价单"/>
          <p:cNvPicPr>
            <a:picLocks noGrp="1" noChangeAspect="1"/>
          </p:cNvPicPr>
          <p:nvPr>
            <p:ph idx="1"/>
          </p:nvPr>
        </p:nvPicPr>
        <p:blipFill>
          <a:blip r:embed="rId1"/>
          <a:stretch>
            <a:fillRect/>
          </a:stretch>
        </p:blipFill>
        <p:spPr>
          <a:xfrm>
            <a:off x="1060450" y="949643"/>
            <a:ext cx="10148570" cy="456755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3"/>
          </p:nvPr>
        </p:nvSpPr>
        <p:spPr/>
        <p:txBody>
          <a:bodyPr/>
          <a:lstStyle/>
          <a:p>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6" name="标题 1"/>
          <p:cNvSpPr>
            <a:spLocks noGrp="1"/>
          </p:cNvSpPr>
          <p:nvPr/>
        </p:nvSpPr>
        <p:spPr>
          <a:xfrm>
            <a:off x="779424" y="2285684"/>
            <a:ext cx="11215074" cy="864202"/>
          </a:xfrm>
          <a:prstGeom prst="rect">
            <a:avLst/>
          </a:prstGeom>
        </p:spPr>
        <p:txBody>
          <a:bodyPr vert="horz" lIns="91440" tIns="45720" rIns="91440" bIns="45720" rtlCol="0" anchor="b">
            <a:normAutofit/>
          </a:bodyPr>
          <a:lstStyle>
            <a:lvl1pPr algn="l" defTabSz="767715" rtl="0" eaLnBrk="1" latinLnBrk="0" hangingPunct="1">
              <a:lnSpc>
                <a:spcPct val="90000"/>
              </a:lnSpc>
              <a:spcBef>
                <a:spcPct val="0"/>
              </a:spcBef>
              <a:buNone/>
              <a:defRPr sz="2350" b="1" kern="1200">
                <a:solidFill>
                  <a:schemeClr val="tx1"/>
                </a:solidFill>
                <a:latin typeface="+mj-lt"/>
                <a:ea typeface="+mj-ea"/>
                <a:cs typeface="+mj-cs"/>
              </a:defRPr>
            </a:lvl1pPr>
          </a:lstStyle>
          <a:p>
            <a:pPr algn="ctr"/>
            <a:r>
              <a:rPr lang="zh-CN" altLang="en-US" sz="4800" spc="1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sym typeface="+mn-ea"/>
              </a:rPr>
              <a:t>六、跟进</a:t>
            </a:r>
            <a:r>
              <a:rPr lang="zh-CN" altLang="en-US" sz="4800" spc="1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sym typeface="+mn-ea"/>
              </a:rPr>
              <a:t>技巧</a:t>
            </a:r>
            <a:endParaRPr lang="zh-CN" altLang="en-US" sz="4800" spc="1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 </a:t>
            </a:r>
            <a:r>
              <a:rPr lang="zh-CN" altLang="en-US"/>
              <a:t>针对最近联系的客户，当客户不回复时，一对一跟进</a:t>
            </a:r>
            <a:endParaRPr lang="zh-CN" altLang="en-US"/>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5" name="内容占位符 2"/>
          <p:cNvSpPr>
            <a:spLocks noGrp="1"/>
          </p:cNvSpPr>
          <p:nvPr/>
        </p:nvSpPr>
        <p:spPr>
          <a:xfrm>
            <a:off x="492405" y="1210224"/>
            <a:ext cx="11215074" cy="4206323"/>
          </a:xfrm>
          <a:prstGeom prst="rect">
            <a:avLst/>
          </a:prstGeom>
        </p:spPr>
        <p:txBody>
          <a:bodyPr vert="horz" lIns="91440" tIns="45720" rIns="91440" bIns="45720" rtlCol="0">
            <a:normAutofit lnSpcReduction="10000"/>
          </a:bodyPr>
          <a:lstStyle>
            <a:lvl1pPr marL="191770" indent="-191770" algn="l" defTabSz="767715" rtl="0" eaLnBrk="1" latinLnBrk="0" hangingPunct="1">
              <a:lnSpc>
                <a:spcPct val="90000"/>
              </a:lnSpc>
              <a:spcBef>
                <a:spcPts val="840"/>
              </a:spcBef>
              <a:buFont typeface="Arial" panose="020B0604020202020204" pitchFamily="34" charset="0"/>
              <a:buChar char="•"/>
              <a:defRPr sz="1510" kern="1200">
                <a:solidFill>
                  <a:schemeClr val="tx1"/>
                </a:solidFill>
                <a:latin typeface="+mn-lt"/>
                <a:ea typeface="+mn-ea"/>
                <a:cs typeface="+mn-cs"/>
              </a:defRPr>
            </a:lvl1pPr>
            <a:lvl2pPr marL="575945" indent="-191770" algn="l" defTabSz="767715" rtl="0" eaLnBrk="1" latinLnBrk="0" hangingPunct="1">
              <a:lnSpc>
                <a:spcPct val="90000"/>
              </a:lnSpc>
              <a:spcBef>
                <a:spcPts val="420"/>
              </a:spcBef>
              <a:buFont typeface="Arial" panose="020B0604020202020204" pitchFamily="34" charset="0"/>
              <a:buChar char="•"/>
              <a:defRPr sz="1345" kern="1200">
                <a:solidFill>
                  <a:schemeClr val="tx1"/>
                </a:solidFill>
                <a:latin typeface="+mn-lt"/>
                <a:ea typeface="+mn-ea"/>
                <a:cs typeface="+mn-cs"/>
              </a:defRPr>
            </a:lvl2pPr>
            <a:lvl3pPr marL="960120" indent="-191770" algn="l" defTabSz="767715" rtl="0" eaLnBrk="1" latinLnBrk="0" hangingPunct="1">
              <a:lnSpc>
                <a:spcPct val="90000"/>
              </a:lnSpc>
              <a:spcBef>
                <a:spcPts val="420"/>
              </a:spcBef>
              <a:buFont typeface="Arial" panose="020B0604020202020204" pitchFamily="34" charset="0"/>
              <a:buChar char="•"/>
              <a:defRPr sz="1175" kern="1200">
                <a:solidFill>
                  <a:schemeClr val="tx1"/>
                </a:solidFill>
                <a:latin typeface="+mn-lt"/>
                <a:ea typeface="+mn-ea"/>
                <a:cs typeface="+mn-cs"/>
              </a:defRPr>
            </a:lvl3pPr>
            <a:lvl4pPr marL="1344295" indent="-191770" algn="l" defTabSz="767715" rtl="0" eaLnBrk="1" latinLnBrk="0" hangingPunct="1">
              <a:lnSpc>
                <a:spcPct val="90000"/>
              </a:lnSpc>
              <a:spcBef>
                <a:spcPts val="420"/>
              </a:spcBef>
              <a:buFont typeface="Arial" panose="020B0604020202020204" pitchFamily="34" charset="0"/>
              <a:buChar char="•"/>
              <a:defRPr sz="1010" kern="1200">
                <a:solidFill>
                  <a:schemeClr val="tx1"/>
                </a:solidFill>
                <a:latin typeface="+mn-lt"/>
                <a:ea typeface="+mn-ea"/>
                <a:cs typeface="+mn-cs"/>
              </a:defRPr>
            </a:lvl4pPr>
            <a:lvl5pPr marL="1728470" indent="-191770" algn="l" defTabSz="767715" rtl="0" eaLnBrk="1" latinLnBrk="0" hangingPunct="1">
              <a:lnSpc>
                <a:spcPct val="90000"/>
              </a:lnSpc>
              <a:spcBef>
                <a:spcPts val="420"/>
              </a:spcBef>
              <a:buFont typeface="Arial" panose="020B0604020202020204" pitchFamily="34" charset="0"/>
              <a:buChar char="•"/>
              <a:defRPr sz="1010" kern="1200">
                <a:solidFill>
                  <a:schemeClr val="tx1"/>
                </a:solidFill>
                <a:latin typeface="+mn-lt"/>
                <a:ea typeface="+mn-ea"/>
                <a:cs typeface="+mn-cs"/>
              </a:defRPr>
            </a:lvl5pPr>
            <a:lvl6pPr marL="2112645" indent="-191770" algn="l" defTabSz="767715" rtl="0" eaLnBrk="1" latinLnBrk="0" hangingPunct="1">
              <a:lnSpc>
                <a:spcPct val="90000"/>
              </a:lnSpc>
              <a:spcBef>
                <a:spcPts val="420"/>
              </a:spcBef>
              <a:buFont typeface="Arial" panose="020B0604020202020204" pitchFamily="34" charset="0"/>
              <a:buChar char="•"/>
              <a:defRPr sz="1510" kern="1200">
                <a:solidFill>
                  <a:schemeClr val="tx1"/>
                </a:solidFill>
                <a:latin typeface="+mn-lt"/>
                <a:ea typeface="+mn-ea"/>
                <a:cs typeface="+mn-cs"/>
              </a:defRPr>
            </a:lvl6pPr>
            <a:lvl7pPr marL="2496820" indent="-191770" algn="l" defTabSz="767715" rtl="0" eaLnBrk="1" latinLnBrk="0" hangingPunct="1">
              <a:lnSpc>
                <a:spcPct val="90000"/>
              </a:lnSpc>
              <a:spcBef>
                <a:spcPts val="420"/>
              </a:spcBef>
              <a:buFont typeface="Arial" panose="020B0604020202020204" pitchFamily="34" charset="0"/>
              <a:buChar char="•"/>
              <a:defRPr sz="1510" kern="1200">
                <a:solidFill>
                  <a:schemeClr val="tx1"/>
                </a:solidFill>
                <a:latin typeface="+mn-lt"/>
                <a:ea typeface="+mn-ea"/>
                <a:cs typeface="+mn-cs"/>
              </a:defRPr>
            </a:lvl7pPr>
            <a:lvl8pPr marL="2880995" indent="-191770" algn="l" defTabSz="767715" rtl="0" eaLnBrk="1" latinLnBrk="0" hangingPunct="1">
              <a:lnSpc>
                <a:spcPct val="90000"/>
              </a:lnSpc>
              <a:spcBef>
                <a:spcPts val="420"/>
              </a:spcBef>
              <a:buFont typeface="Arial" panose="020B0604020202020204" pitchFamily="34" charset="0"/>
              <a:buChar char="•"/>
              <a:defRPr sz="1510" kern="1200">
                <a:solidFill>
                  <a:schemeClr val="tx1"/>
                </a:solidFill>
                <a:latin typeface="+mn-lt"/>
                <a:ea typeface="+mn-ea"/>
                <a:cs typeface="+mn-cs"/>
              </a:defRPr>
            </a:lvl8pPr>
            <a:lvl9pPr marL="3264535" indent="-191770" algn="l" defTabSz="767715" rtl="0" eaLnBrk="1" latinLnBrk="0" hangingPunct="1">
              <a:lnSpc>
                <a:spcPct val="90000"/>
              </a:lnSpc>
              <a:spcBef>
                <a:spcPts val="420"/>
              </a:spcBef>
              <a:buFont typeface="Arial" panose="020B0604020202020204" pitchFamily="34" charset="0"/>
              <a:buChar char="•"/>
              <a:defRPr sz="1510" kern="1200">
                <a:solidFill>
                  <a:schemeClr val="tx1"/>
                </a:solidFill>
                <a:latin typeface="+mn-lt"/>
                <a:ea typeface="+mn-ea"/>
                <a:cs typeface="+mn-cs"/>
              </a:defRPr>
            </a:lvl9pPr>
          </a:lstStyle>
          <a:p>
            <a:r>
              <a:rPr lang="en-US" altLang="zh-CN" sz="3600" b="1">
                <a:solidFill>
                  <a:srgbClr val="FF0000"/>
                </a:solidFill>
              </a:rPr>
              <a:t>2 </a:t>
            </a:r>
            <a:r>
              <a:rPr lang="zh-CN" altLang="en-US" sz="3600" b="1">
                <a:solidFill>
                  <a:srgbClr val="FF0000"/>
                </a:solidFill>
              </a:rPr>
              <a:t>容易出现客户不回复的节点</a:t>
            </a:r>
            <a:endParaRPr lang="zh-CN" altLang="en-US" sz="3600" b="1"/>
          </a:p>
          <a:p>
            <a:endParaRPr lang="zh-CN" altLang="en-US" sz="3600" b="1"/>
          </a:p>
          <a:p>
            <a:r>
              <a:rPr lang="zh-CN" altLang="en-US" sz="3600"/>
              <a:t>A 第一封邮件回复后</a:t>
            </a:r>
            <a:endParaRPr lang="zh-CN" altLang="en-US" sz="3600"/>
          </a:p>
          <a:p>
            <a:endParaRPr lang="zh-CN" altLang="en-US" sz="3600"/>
          </a:p>
          <a:p>
            <a:r>
              <a:rPr lang="zh-CN" altLang="en-US" sz="3600"/>
              <a:t>B报价后</a:t>
            </a:r>
            <a:endParaRPr lang="zh-CN" altLang="en-US" sz="3600"/>
          </a:p>
          <a:p>
            <a:endParaRPr lang="zh-CN" altLang="en-US" sz="3600"/>
          </a:p>
          <a:p>
            <a:r>
              <a:rPr lang="zh-CN" altLang="en-US" sz="3600"/>
              <a:t>C客户收到样品后</a:t>
            </a:r>
            <a:endParaRPr lang="zh-CN" altLang="en-US" sz="3600"/>
          </a:p>
        </p:txBody>
      </p:sp>
      <p:pic>
        <p:nvPicPr>
          <p:cNvPr id="6" name="内容占位符 5"/>
          <p:cNvPicPr>
            <a:picLocks noGrp="1" noChangeAspect="1"/>
          </p:cNvPicPr>
          <p:nvPr>
            <p:ph sz="quarter" idx="13"/>
          </p:nvPr>
        </p:nvPicPr>
        <p:blipFill>
          <a:blip r:embed="rId1"/>
          <a:stretch>
            <a:fillRect/>
          </a:stretch>
        </p:blipFill>
        <p:spPr>
          <a:xfrm>
            <a:off x="7003415" y="2183448"/>
            <a:ext cx="5490845" cy="35121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500"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500" fill="hold">
                                          <p:stCondLst>
                                            <p:cond delay="0"/>
                                          </p:stCondLst>
                                        </p:cTn>
                                        <p:tgtEl>
                                          <p:spTgt spid="5">
                                            <p:txEl>
                                              <p:pRg st="2" end="2"/>
                                            </p:txEl>
                                          </p:spTgt>
                                        </p:tgtEl>
                                        <p:attrNameLst>
                                          <p:attrName>style.visibility</p:attrName>
                                        </p:attrNameLst>
                                      </p:cBhvr>
                                      <p:to>
                                        <p:strVal val="visible"/>
                                      </p:to>
                                    </p:set>
                                    <p:anim calcmode="lin" valueType="num">
                                      <p:cBhvr additive="base">
                                        <p:cTn id="12"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 calcmode="lin" valueType="num">
                                      <p:cBhvr additive="base">
                                        <p:cTn id="18"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8" presetClass="entr" presetSubtype="16" fill="hold" nodeType="clickEffect">
                                  <p:stCondLst>
                                    <p:cond delay="0"/>
                                  </p:stCondLst>
                                  <p:childTnLst>
                                    <p:set>
                                      <p:cBhvr>
                                        <p:cTn id="23" dur="1" fill="hold">
                                          <p:stCondLst>
                                            <p:cond delay="0"/>
                                          </p:stCondLst>
                                        </p:cTn>
                                        <p:tgtEl>
                                          <p:spTgt spid="5">
                                            <p:txEl>
                                              <p:pRg st="6" end="6"/>
                                            </p:txEl>
                                          </p:spTgt>
                                        </p:tgtEl>
                                        <p:attrNameLst>
                                          <p:attrName>style.visibility</p:attrName>
                                        </p:attrNameLst>
                                      </p:cBhvr>
                                      <p:to>
                                        <p:strVal val="visible"/>
                                      </p:to>
                                    </p:set>
                                    <p:animEffect transition="in" filter="diamond(in)">
                                      <p:cBhvr>
                                        <p:cTn id="24" dur="20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a:t>3.</a:t>
            </a:r>
            <a:r>
              <a:rPr lang="zh-CN" altLang="en-US" sz="3600"/>
              <a:t>为什么要客户跟进</a:t>
            </a:r>
            <a:endParaRPr lang="zh-CN" altLang="en-US" sz="3600"/>
          </a:p>
        </p:txBody>
      </p:sp>
      <p:sp>
        <p:nvSpPr>
          <p:cNvPr id="4" name="页脚占位符 3"/>
          <p:cNvSpPr>
            <a:spLocks noGrp="1"/>
          </p:cNvSpPr>
          <p:nvPr>
            <p:ph type="ftr" sz="quarter" idx="11"/>
          </p:nvPr>
        </p:nvSpPr>
        <p:spPr>
          <a:xfrm>
            <a:off x="692429" y="5242885"/>
            <a:ext cx="4279286" cy="173379"/>
          </a:xfrm>
        </p:spPr>
        <p:txBody>
          <a:bodyPr/>
          <a:lstStyle/>
          <a:p>
            <a:r>
              <a:rPr lang="en-US" altLang="zh-CN"/>
              <a:t>www.islide.cc</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21507" name="图片 4" descr="QQ截图20150407194946.png"/>
          <p:cNvPicPr>
            <a:picLocks noGrp="1" noChangeAspect="1"/>
          </p:cNvPicPr>
          <p:nvPr>
            <p:ph sz="quarter" idx="13"/>
          </p:nvPr>
        </p:nvPicPr>
        <p:blipFill>
          <a:blip r:embed="rId1"/>
          <a:stretch>
            <a:fillRect/>
          </a:stretch>
        </p:blipFill>
        <p:spPr>
          <a:xfrm>
            <a:off x="3632835" y="1036638"/>
            <a:ext cx="5737225" cy="45815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507"/>
                                        </p:tgtEl>
                                        <p:attrNameLst>
                                          <p:attrName>style.visibility</p:attrName>
                                        </p:attrNameLst>
                                      </p:cBhvr>
                                      <p:to>
                                        <p:strVal val="visible"/>
                                      </p:to>
                                    </p:set>
                                    <p:anim calcmode="lin" valueType="num">
                                      <p:cBhvr additive="base">
                                        <p:cTn id="7" dur="500" fill="hold"/>
                                        <p:tgtEl>
                                          <p:spTgt spid="21507"/>
                                        </p:tgtEl>
                                        <p:attrNameLst>
                                          <p:attrName>ppt_x</p:attrName>
                                        </p:attrNameLst>
                                      </p:cBhvr>
                                      <p:tavLst>
                                        <p:tav tm="0">
                                          <p:val>
                                            <p:strVal val="#ppt_x"/>
                                          </p:val>
                                        </p:tav>
                                        <p:tav tm="100000">
                                          <p:val>
                                            <p:strVal val="#ppt_x"/>
                                          </p:val>
                                        </p:tav>
                                      </p:tavLst>
                                    </p:anim>
                                    <p:anim calcmode="lin" valueType="num">
                                      <p:cBhvr additive="base">
                                        <p:cTn id="8" dur="500" fill="hold"/>
                                        <p:tgtEl>
                                          <p:spTgt spid="215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p:txBody>
          <a:bodyPr>
            <a:normAutofit fontScale="92500" lnSpcReduction="10000"/>
          </a:bodyPr>
          <a:lstStyle/>
          <a:p>
            <a:r>
              <a:rPr lang="en-US" altLang="zh-CN" sz="3600" dirty="0">
                <a:latin typeface="Times New Roman" panose="02020603050405020304" pitchFamily="18" charset="0"/>
                <a:cs typeface="Times New Roman" panose="02020603050405020304" pitchFamily="18" charset="0"/>
                <a:sym typeface="+mn-ea"/>
              </a:rPr>
              <a:t>It is </a:t>
            </a:r>
            <a:r>
              <a:rPr lang="en-US" altLang="zh-CN" sz="3600" dirty="0">
                <a:solidFill>
                  <a:srgbClr val="0066FF"/>
                </a:solidFill>
                <a:latin typeface="Times New Roman" panose="02020603050405020304" pitchFamily="18" charset="0"/>
                <a:cs typeface="Times New Roman" panose="02020603050405020304" pitchFamily="18" charset="0"/>
                <a:sym typeface="+mn-ea"/>
              </a:rPr>
              <a:t>regret</a:t>
            </a:r>
            <a:r>
              <a:rPr lang="en-US" altLang="zh-CN" sz="3600" dirty="0">
                <a:latin typeface="Times New Roman" panose="02020603050405020304" pitchFamily="18" charset="0"/>
                <a:cs typeface="Times New Roman" panose="02020603050405020304" pitchFamily="18" charset="0"/>
                <a:sym typeface="+mn-ea"/>
              </a:rPr>
              <a:t> that I haven’t received </a:t>
            </a:r>
            <a:r>
              <a:rPr lang="en-US" altLang="zh-CN" sz="3600" dirty="0">
                <a:solidFill>
                  <a:srgbClr val="0066FF"/>
                </a:solidFill>
                <a:latin typeface="Times New Roman" panose="02020603050405020304" pitchFamily="18" charset="0"/>
                <a:cs typeface="Times New Roman" panose="02020603050405020304" pitchFamily="18" charset="0"/>
                <a:sym typeface="+mn-ea"/>
              </a:rPr>
              <a:t>any information</a:t>
            </a:r>
            <a:r>
              <a:rPr lang="en-US" altLang="zh-CN" sz="3600" dirty="0">
                <a:latin typeface="Times New Roman" panose="02020603050405020304" pitchFamily="18" charset="0"/>
                <a:cs typeface="Times New Roman" panose="02020603050405020304" pitchFamily="18" charset="0"/>
                <a:sym typeface="+mn-ea"/>
              </a:rPr>
              <a:t> from your side.May I have your </a:t>
            </a:r>
            <a:r>
              <a:rPr lang="en-US" altLang="zh-CN" sz="3600" dirty="0">
                <a:solidFill>
                  <a:srgbClr val="0066FF"/>
                </a:solidFill>
                <a:latin typeface="Times New Roman" panose="02020603050405020304" pitchFamily="18" charset="0"/>
                <a:cs typeface="Times New Roman" panose="02020603050405020304" pitchFamily="18" charset="0"/>
                <a:sym typeface="+mn-ea"/>
              </a:rPr>
              <a:t>idea</a:t>
            </a:r>
            <a:r>
              <a:rPr lang="en-US" altLang="zh-CN" sz="3600" dirty="0">
                <a:latin typeface="Times New Roman" panose="02020603050405020304" pitchFamily="18" charset="0"/>
                <a:cs typeface="Times New Roman" panose="02020603050405020304" pitchFamily="18" charset="0"/>
                <a:sym typeface="+mn-ea"/>
              </a:rPr>
              <a:t> about our offer? We will try to satisfy you upon receipt of your reply .</a:t>
            </a:r>
            <a:endParaRPr lang="en-US" altLang="zh-CN" sz="3600" dirty="0">
              <a:latin typeface="Times New Roman" panose="02020603050405020304" pitchFamily="18" charset="0"/>
              <a:cs typeface="Times New Roman" panose="02020603050405020304" pitchFamily="18" charset="0"/>
              <a:sym typeface="+mn-ea"/>
            </a:endParaRPr>
          </a:p>
          <a:p>
            <a:br>
              <a:rPr lang="en-US" altLang="zh-CN" sz="3600" dirty="0">
                <a:latin typeface="Times New Roman" panose="02020603050405020304" pitchFamily="18" charset="0"/>
                <a:cs typeface="Times New Roman" panose="02020603050405020304" pitchFamily="18" charset="0"/>
                <a:sym typeface="+mn-ea"/>
              </a:rPr>
            </a:br>
            <a:r>
              <a:rPr lang="en-US" altLang="zh-CN" sz="3600" dirty="0">
                <a:latin typeface="Times New Roman" panose="02020603050405020304" pitchFamily="18" charset="0"/>
                <a:cs typeface="Times New Roman" panose="02020603050405020304" pitchFamily="18" charset="0"/>
                <a:sym typeface="+mn-ea"/>
              </a:rPr>
              <a:t>As we don’t want to los</a:t>
            </a:r>
            <a:r>
              <a:rPr lang="zh-CN" altLang="en-US" sz="3600" dirty="0">
                <a:latin typeface="Times New Roman" panose="02020603050405020304" pitchFamily="18" charset="0"/>
                <a:cs typeface="Times New Roman" panose="02020603050405020304" pitchFamily="18" charset="0"/>
                <a:sym typeface="+mn-ea"/>
              </a:rPr>
              <a:t>e</a:t>
            </a:r>
            <a:r>
              <a:rPr lang="en-US" altLang="zh-CN" sz="3600" dirty="0">
                <a:latin typeface="Times New Roman" panose="02020603050405020304" pitchFamily="18" charset="0"/>
                <a:cs typeface="Times New Roman" panose="02020603050405020304" pitchFamily="18" charset="0"/>
                <a:sym typeface="+mn-ea"/>
              </a:rPr>
              <a:t> a good customer like you! </a:t>
            </a:r>
            <a:endParaRPr lang="en-US" altLang="zh-CN" sz="3600" dirty="0">
              <a:latin typeface="Times New Roman" panose="02020603050405020304" pitchFamily="18" charset="0"/>
              <a:cs typeface="Times New Roman" panose="02020603050405020304" pitchFamily="18" charset="0"/>
              <a:sym typeface="+mn-ea"/>
            </a:endParaRPr>
          </a:p>
          <a:p>
            <a:br>
              <a:rPr lang="en-US" altLang="zh-CN" sz="3600" dirty="0">
                <a:latin typeface="Times New Roman" panose="02020603050405020304" pitchFamily="18" charset="0"/>
                <a:cs typeface="Times New Roman" panose="02020603050405020304" pitchFamily="18" charset="0"/>
                <a:sym typeface="+mn-ea"/>
              </a:rPr>
            </a:br>
            <a:r>
              <a:rPr lang="en-US" altLang="zh-CN" sz="3600" dirty="0">
                <a:latin typeface="Times New Roman" panose="02020603050405020304" pitchFamily="18" charset="0"/>
                <a:cs typeface="Times New Roman" panose="02020603050405020304" pitchFamily="18" charset="0"/>
                <a:sym typeface="+mn-ea"/>
              </a:rPr>
              <a:t>If there is </a:t>
            </a:r>
            <a:r>
              <a:rPr lang="en-US" altLang="zh-CN" sz="3600" dirty="0">
                <a:solidFill>
                  <a:srgbClr val="0066FF"/>
                </a:solidFill>
                <a:latin typeface="Times New Roman" panose="02020603050405020304" pitchFamily="18" charset="0"/>
                <a:cs typeface="Times New Roman" panose="02020603050405020304" pitchFamily="18" charset="0"/>
                <a:sym typeface="+mn-ea"/>
              </a:rPr>
              <a:t>anything</a:t>
            </a:r>
            <a:r>
              <a:rPr lang="en-US" altLang="zh-CN" sz="3600" dirty="0">
                <a:latin typeface="Times New Roman" panose="02020603050405020304" pitchFamily="18" charset="0"/>
                <a:cs typeface="Times New Roman" panose="02020603050405020304" pitchFamily="18" charset="0"/>
                <a:sym typeface="+mn-ea"/>
              </a:rPr>
              <a:t> we can do for you, we shall be more than pleased to do so.Hope we can build good cooperation with you. </a:t>
            </a:r>
            <a:endParaRPr lang="zh-CN" altLang="en-US" sz="3600">
              <a:latin typeface="Times New Roman" panose="02020603050405020304" pitchFamily="18" charset="0"/>
              <a:cs typeface="Times New Roman" panose="02020603050405020304" pitchFamily="18" charset="0"/>
            </a:endParaRPr>
          </a:p>
        </p:txBody>
      </p:sp>
      <p:sp>
        <p:nvSpPr>
          <p:cNvPr id="4" name="页脚占位符 3"/>
          <p:cNvSpPr>
            <a:spLocks noGrp="1"/>
          </p:cNvSpPr>
          <p:nvPr>
            <p:ph type="ftr" sz="quarter" idx="11"/>
          </p:nvPr>
        </p:nvSpPr>
        <p:spPr>
          <a:xfrm>
            <a:off x="692429" y="5242885"/>
            <a:ext cx="4279286" cy="173379"/>
          </a:xfrm>
        </p:spPr>
        <p:txBody>
          <a:bodyPr/>
          <a:lstStyle/>
          <a:p>
            <a:r>
              <a:rPr lang="en-US" altLang="zh-CN"/>
              <a:t>www.islide.cc</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2" name="文本框 1"/>
          <p:cNvSpPr txBox="1"/>
          <p:nvPr/>
        </p:nvSpPr>
        <p:spPr>
          <a:xfrm>
            <a:off x="1149350" y="207328"/>
            <a:ext cx="4995545" cy="645160"/>
          </a:xfrm>
          <a:prstGeom prst="rect">
            <a:avLst/>
          </a:prstGeom>
          <a:noFill/>
        </p:spPr>
        <p:txBody>
          <a:bodyPr wrap="square" rtlCol="0">
            <a:spAutoFit/>
          </a:bodyPr>
          <a:lstStyle/>
          <a:p>
            <a:r>
              <a:rPr lang="en-US" sz="3600" b="1">
                <a:latin typeface="+mj-ea"/>
                <a:ea typeface="+mj-ea"/>
                <a:cs typeface="+mj-ea"/>
              </a:rPr>
              <a:t>4.</a:t>
            </a:r>
            <a:r>
              <a:rPr lang="zh-CN" altLang="en-US" sz="3600" b="1">
                <a:latin typeface="+mj-ea"/>
                <a:ea typeface="+mj-ea"/>
                <a:cs typeface="+mj-ea"/>
              </a:rPr>
              <a:t>跟进模板</a:t>
            </a:r>
            <a:endParaRPr lang="zh-CN" altLang="en-US" sz="3600" b="1">
              <a:latin typeface="+mj-ea"/>
              <a:ea typeface="+mj-ea"/>
              <a:cs typeface="+mj-e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a:xfrm>
            <a:off x="481330" y="227648"/>
            <a:ext cx="11215370" cy="3907790"/>
          </a:xfrm>
        </p:spPr>
        <p:txBody>
          <a:bodyPr>
            <a:noAutofit/>
          </a:bodyPr>
          <a:lstStyle/>
          <a:p>
            <a:pPr>
              <a:buNone/>
            </a:pPr>
            <a:r>
              <a:rPr lang="en-US" altLang="zh-CN" sz="3600" dirty="0">
                <a:solidFill>
                  <a:srgbClr val="0066FF"/>
                </a:solidFill>
                <a:latin typeface="Times New Roman" panose="02020603050405020304" pitchFamily="18" charset="0"/>
                <a:cs typeface="Times New Roman" panose="02020603050405020304" pitchFamily="18" charset="0"/>
                <a:sym typeface="+mn-ea"/>
              </a:rPr>
              <a:t>Glad </a:t>
            </a:r>
            <a:r>
              <a:rPr lang="en-US" altLang="zh-CN" sz="3600" dirty="0">
                <a:latin typeface="Times New Roman" panose="02020603050405020304" pitchFamily="18" charset="0"/>
                <a:cs typeface="Times New Roman" panose="02020603050405020304" pitchFamily="18" charset="0"/>
                <a:sym typeface="+mn-ea"/>
              </a:rPr>
              <a:t>to contact you again! </a:t>
            </a:r>
            <a:endParaRPr lang="en-US" altLang="zh-CN" sz="3600" dirty="0">
              <a:latin typeface="Times New Roman" panose="02020603050405020304" pitchFamily="18" charset="0"/>
              <a:cs typeface="Times New Roman" panose="02020603050405020304" pitchFamily="18" charset="0"/>
              <a:sym typeface="+mn-ea"/>
            </a:endParaRPr>
          </a:p>
          <a:p>
            <a:pPr>
              <a:buNone/>
            </a:pPr>
            <a:br>
              <a:rPr lang="en-US" altLang="zh-CN" sz="3600" dirty="0">
                <a:latin typeface="Times New Roman" panose="02020603050405020304" pitchFamily="18" charset="0"/>
                <a:cs typeface="Times New Roman" panose="02020603050405020304" pitchFamily="18" charset="0"/>
                <a:sym typeface="+mn-ea"/>
              </a:rPr>
            </a:br>
            <a:r>
              <a:rPr lang="en-US" altLang="zh-CN" sz="3600" dirty="0">
                <a:latin typeface="Times New Roman" panose="02020603050405020304" pitchFamily="18" charset="0"/>
                <a:cs typeface="Times New Roman" panose="02020603050405020304" pitchFamily="18" charset="0"/>
                <a:sym typeface="+mn-ea"/>
              </a:rPr>
              <a:t>Have you kindly checked my offer ? Hope they are </a:t>
            </a:r>
            <a:r>
              <a:rPr lang="en-US" altLang="zh-CN" sz="3600" dirty="0">
                <a:solidFill>
                  <a:srgbClr val="0066FF"/>
                </a:solidFill>
                <a:latin typeface="Times New Roman" panose="02020603050405020304" pitchFamily="18" charset="0"/>
                <a:cs typeface="Times New Roman" panose="02020603050405020304" pitchFamily="18" charset="0"/>
                <a:sym typeface="+mn-ea"/>
              </a:rPr>
              <a:t>workable</a:t>
            </a:r>
            <a:r>
              <a:rPr lang="en-US" altLang="zh-CN" sz="3600" dirty="0">
                <a:latin typeface="Times New Roman" panose="02020603050405020304" pitchFamily="18" charset="0"/>
                <a:cs typeface="Times New Roman" panose="02020603050405020304" pitchFamily="18" charset="0"/>
                <a:sym typeface="+mn-ea"/>
              </a:rPr>
              <a:t> for your market! </a:t>
            </a:r>
            <a:r>
              <a:rPr lang="en-US" altLang="zh-CN" sz="3600" dirty="0">
                <a:solidFill>
                  <a:srgbClr val="0066FF"/>
                </a:solidFill>
                <a:latin typeface="Times New Roman" panose="02020603050405020304" pitchFamily="18" charset="0"/>
                <a:cs typeface="Times New Roman" panose="02020603050405020304" pitchFamily="18" charset="0"/>
                <a:sym typeface="+mn-ea"/>
              </a:rPr>
              <a:t>Sorry</a:t>
            </a:r>
            <a:r>
              <a:rPr lang="en-US" altLang="zh-CN" sz="3600" dirty="0">
                <a:latin typeface="Times New Roman" panose="02020603050405020304" pitchFamily="18" charset="0"/>
                <a:cs typeface="Times New Roman" panose="02020603050405020304" pitchFamily="18" charset="0"/>
                <a:sym typeface="+mn-ea"/>
              </a:rPr>
              <a:t> that </a:t>
            </a:r>
            <a:r>
              <a:rPr lang="en-US" altLang="zh-CN" sz="3600" dirty="0">
                <a:solidFill>
                  <a:srgbClr val="0066FF"/>
                </a:solidFill>
                <a:latin typeface="Times New Roman" panose="02020603050405020304" pitchFamily="18" charset="0"/>
                <a:cs typeface="Times New Roman" panose="02020603050405020304" pitchFamily="18" charset="0"/>
                <a:sym typeface="+mn-ea"/>
              </a:rPr>
              <a:t>we</a:t>
            </a:r>
            <a:r>
              <a:rPr lang="en-US" altLang="zh-CN" sz="3600" dirty="0">
                <a:latin typeface="Times New Roman" panose="02020603050405020304" pitchFamily="18" charset="0"/>
                <a:cs typeface="Times New Roman" panose="02020603050405020304" pitchFamily="18" charset="0"/>
                <a:sym typeface="+mn-ea"/>
              </a:rPr>
              <a:t> still don’t receive </a:t>
            </a:r>
            <a:r>
              <a:rPr lang="en-US" altLang="zh-CN" sz="3600" dirty="0">
                <a:solidFill>
                  <a:srgbClr val="0066FF"/>
                </a:solidFill>
                <a:latin typeface="Times New Roman" panose="02020603050405020304" pitchFamily="18" charset="0"/>
                <a:cs typeface="Times New Roman" panose="02020603050405020304" pitchFamily="18" charset="0"/>
                <a:sym typeface="+mn-ea"/>
              </a:rPr>
              <a:t>any information</a:t>
            </a:r>
            <a:r>
              <a:rPr lang="en-US" altLang="zh-CN" sz="3600" dirty="0">
                <a:latin typeface="Times New Roman" panose="02020603050405020304" pitchFamily="18" charset="0"/>
                <a:cs typeface="Times New Roman" panose="02020603050405020304" pitchFamily="18" charset="0"/>
                <a:sym typeface="+mn-ea"/>
              </a:rPr>
              <a:t> from you.I would appreciate for your any </a:t>
            </a:r>
            <a:r>
              <a:rPr lang="en-US" altLang="zh-CN" sz="3600" dirty="0">
                <a:solidFill>
                  <a:srgbClr val="0066FF"/>
                </a:solidFill>
                <a:latin typeface="Times New Roman" panose="02020603050405020304" pitchFamily="18" charset="0"/>
                <a:cs typeface="Times New Roman" panose="02020603050405020304" pitchFamily="18" charset="0"/>
                <a:sym typeface="+mn-ea"/>
              </a:rPr>
              <a:t>comment </a:t>
            </a:r>
            <a:r>
              <a:rPr lang="en-US" altLang="zh-CN" sz="3600" dirty="0">
                <a:latin typeface="Times New Roman" panose="02020603050405020304" pitchFamily="18" charset="0"/>
                <a:cs typeface="Times New Roman" panose="02020603050405020304" pitchFamily="18" charset="0"/>
                <a:sym typeface="+mn-ea"/>
              </a:rPr>
              <a:t>about our offer, including price , quality and service. </a:t>
            </a:r>
            <a:r>
              <a:rPr lang="en-US" altLang="zh-CN" sz="3600" dirty="0">
                <a:solidFill>
                  <a:srgbClr val="0066FF"/>
                </a:solidFill>
                <a:latin typeface="Times New Roman" panose="02020603050405020304" pitchFamily="18" charset="0"/>
                <a:cs typeface="Times New Roman" panose="02020603050405020304" pitchFamily="18" charset="0"/>
                <a:sym typeface="+mn-ea"/>
              </a:rPr>
              <a:t>No matter if it is positive answer </a:t>
            </a:r>
            <a:r>
              <a:rPr lang="en-US" altLang="zh-CN" sz="3600" dirty="0">
                <a:latin typeface="Times New Roman" panose="02020603050405020304" pitchFamily="18" charset="0"/>
                <a:cs typeface="Times New Roman" panose="02020603050405020304" pitchFamily="18" charset="0"/>
                <a:sym typeface="+mn-ea"/>
              </a:rPr>
              <a:t>, it is great help for us to meet your requirement.</a:t>
            </a:r>
            <a:endParaRPr lang="en-US" altLang="zh-CN" sz="3600" dirty="0">
              <a:latin typeface="Times New Roman" panose="02020603050405020304" pitchFamily="18" charset="0"/>
              <a:cs typeface="Times New Roman" panose="02020603050405020304" pitchFamily="18" charset="0"/>
              <a:sym typeface="+mn-ea"/>
            </a:endParaRPr>
          </a:p>
          <a:p>
            <a:pPr>
              <a:buNone/>
            </a:pPr>
            <a:endParaRPr lang="en-US" altLang="zh-CN" sz="3600" dirty="0">
              <a:latin typeface="Times New Roman" panose="02020603050405020304" pitchFamily="18" charset="0"/>
              <a:cs typeface="Times New Roman" panose="02020603050405020304" pitchFamily="18" charset="0"/>
            </a:endParaRPr>
          </a:p>
          <a:p>
            <a:r>
              <a:rPr lang="en-US" altLang="zh-CN" sz="3600" dirty="0">
                <a:latin typeface="Times New Roman" panose="02020603050405020304" pitchFamily="18" charset="0"/>
                <a:cs typeface="Times New Roman" panose="02020603050405020304" pitchFamily="18" charset="0"/>
                <a:sym typeface="+mn-ea"/>
              </a:rPr>
              <a:t>Waiting for your favorable reply soon ! </a:t>
            </a:r>
            <a:endParaRPr lang="en-US" altLang="zh-CN" sz="3600" dirty="0">
              <a:latin typeface="Times New Roman" panose="02020603050405020304" pitchFamily="18" charset="0"/>
              <a:cs typeface="Times New Roman" panose="02020603050405020304" pitchFamily="18" charset="0"/>
              <a:sym typeface="+mn-ea"/>
            </a:endParaRPr>
          </a:p>
        </p:txBody>
      </p:sp>
      <p:sp>
        <p:nvSpPr>
          <p:cNvPr id="4" name="页脚占位符 3"/>
          <p:cNvSpPr>
            <a:spLocks noGrp="1"/>
          </p:cNvSpPr>
          <p:nvPr>
            <p:ph type="ftr" sz="quarter" idx="11"/>
          </p:nvPr>
        </p:nvSpPr>
        <p:spPr>
          <a:xfrm>
            <a:off x="692429" y="5242885"/>
            <a:ext cx="4279286" cy="173379"/>
          </a:xfrm>
        </p:spPr>
        <p:txBody>
          <a:bodyPr/>
          <a:lstStyle/>
          <a:p>
            <a:r>
              <a:rPr lang="en-US" altLang="zh-CN"/>
              <a:t>www.islide.cc</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fld>
            <a:endParaRPr lang="zh-CN"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p:txBody>
          <a:bodyPr/>
          <a:lstStyle/>
          <a:p>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fld>
            <a:endParaRPr lang="zh-CN" altLang="en-US"/>
          </a:p>
        </p:txBody>
      </p:sp>
      <p:grpSp>
        <p:nvGrpSpPr>
          <p:cNvPr id="6" name="组合 5"/>
          <p:cNvGrpSpPr/>
          <p:nvPr/>
        </p:nvGrpSpPr>
        <p:grpSpPr bwMode="auto">
          <a:xfrm>
            <a:off x="1592616" y="1469218"/>
            <a:ext cx="3062452" cy="1745615"/>
            <a:chOff x="998249" y="1704813"/>
            <a:chExt cx="2734048" cy="1558102"/>
          </a:xfrm>
        </p:grpSpPr>
        <p:grpSp>
          <p:nvGrpSpPr>
            <p:cNvPr id="7" name="组合 39"/>
            <p:cNvGrpSpPr/>
            <p:nvPr/>
          </p:nvGrpSpPr>
          <p:grpSpPr bwMode="auto">
            <a:xfrm>
              <a:off x="998252" y="1851863"/>
              <a:ext cx="2734045" cy="1240810"/>
              <a:chOff x="1055402" y="1851863"/>
              <a:chExt cx="2734045" cy="1240810"/>
            </a:xfrm>
          </p:grpSpPr>
          <p:sp>
            <p:nvSpPr>
              <p:cNvPr id="8" name="矩形 7"/>
              <p:cNvSpPr/>
              <p:nvPr/>
            </p:nvSpPr>
            <p:spPr>
              <a:xfrm>
                <a:off x="1055402" y="1851863"/>
                <a:ext cx="1022421" cy="121741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4815"/>
              </a:p>
            </p:txBody>
          </p:sp>
          <p:sp>
            <p:nvSpPr>
              <p:cNvPr id="9" name="矩形 8"/>
              <p:cNvSpPr/>
              <p:nvPr/>
            </p:nvSpPr>
            <p:spPr>
              <a:xfrm>
                <a:off x="2077792" y="1916376"/>
                <a:ext cx="1383249" cy="820143"/>
              </a:xfrm>
              <a:prstGeom prst="rect">
                <a:avLst/>
              </a:prstGeom>
            </p:spPr>
            <p:txBody>
              <a:bodyPr wrap="none">
                <a:spAutoFit/>
              </a:bodyPr>
              <a:lstStyle/>
              <a:p>
                <a:pPr fontAlgn="auto">
                  <a:spcBef>
                    <a:spcPts val="0"/>
                  </a:spcBef>
                  <a:spcAft>
                    <a:spcPts val="0"/>
                  </a:spcAft>
                  <a:defRPr/>
                </a:pPr>
                <a:r>
                  <a:rPr lang="zh-CN" altLang="en-US" sz="5375" dirty="0">
                    <a:solidFill>
                      <a:schemeClr val="tx1">
                        <a:lumMod val="75000"/>
                        <a:lumOff val="25000"/>
                      </a:schemeClr>
                    </a:solidFill>
                    <a:latin typeface="微软雅黑" panose="020B0503020204020204" pitchFamily="34" charset="-122"/>
                    <a:ea typeface="微软雅黑" panose="020B0503020204020204" pitchFamily="34" charset="-122"/>
                  </a:rPr>
                  <a:t>小结</a:t>
                </a:r>
                <a:endParaRPr lang="zh-CN" altLang="en-US" sz="537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155" name="TextBox 5"/>
              <p:cNvSpPr txBox="1">
                <a:spLocks noChangeArrowheads="1"/>
              </p:cNvSpPr>
              <p:nvPr/>
            </p:nvSpPr>
            <p:spPr bwMode="auto">
              <a:xfrm>
                <a:off x="2109139" y="2626773"/>
                <a:ext cx="1680308" cy="465900"/>
              </a:xfrm>
              <a:prstGeom prst="rect">
                <a:avLst/>
              </a:prstGeom>
              <a:noFill/>
              <a:ln w="9525">
                <a:noFill/>
                <a:miter lim="800000"/>
              </a:ln>
            </p:spPr>
            <p:txBody>
              <a:bodyPr wrap="none">
                <a:spAutoFit/>
              </a:bodyPr>
              <a:lstStyle/>
              <a:p>
                <a:r>
                  <a:rPr lang="en-US" altLang="zh-CN" sz="2800" b="1" dirty="0">
                    <a:solidFill>
                      <a:schemeClr val="accent6">
                        <a:lumMod val="75000"/>
                      </a:schemeClr>
                    </a:solidFill>
                    <a:latin typeface="Arial" panose="020B0604020202020204" pitchFamily="34" charset="0"/>
                    <a:cs typeface="Arial" panose="020B0604020202020204" pitchFamily="34" charset="0"/>
                  </a:rPr>
                  <a:t>ONTENTS</a:t>
                </a:r>
                <a:endParaRPr lang="en-US" altLang="zh-CN" sz="2800" b="1" dirty="0">
                  <a:solidFill>
                    <a:schemeClr val="accent6">
                      <a:lumMod val="75000"/>
                    </a:schemeClr>
                  </a:solidFill>
                  <a:latin typeface="Arial" panose="020B0604020202020204" pitchFamily="34" charset="0"/>
                  <a:cs typeface="Arial" panose="020B0604020202020204" pitchFamily="34" charset="0"/>
                </a:endParaRPr>
              </a:p>
            </p:txBody>
          </p:sp>
        </p:grpSp>
        <p:sp>
          <p:nvSpPr>
            <p:cNvPr id="10" name="矩形 9"/>
            <p:cNvSpPr/>
            <p:nvPr/>
          </p:nvSpPr>
          <p:spPr>
            <a:xfrm>
              <a:off x="998249" y="1704813"/>
              <a:ext cx="1043673" cy="1558102"/>
            </a:xfrm>
            <a:prstGeom prst="rect">
              <a:avLst/>
            </a:prstGeom>
          </p:spPr>
          <p:txBody>
            <a:bodyPr wrap="none">
              <a:spAutoFit/>
            </a:bodyPr>
            <a:lstStyle/>
            <a:p>
              <a:pPr fontAlgn="auto">
                <a:spcBef>
                  <a:spcPts val="0"/>
                </a:spcBef>
                <a:spcAft>
                  <a:spcPts val="0"/>
                </a:spcAft>
                <a:defRPr/>
              </a:pPr>
              <a:r>
                <a:rPr lang="en-US" altLang="zh-CN" sz="10750" dirty="0">
                  <a:solidFill>
                    <a:schemeClr val="bg1"/>
                  </a:solidFill>
                  <a:effectLst>
                    <a:innerShdw blurRad="63500" dist="50800" dir="10800000">
                      <a:prstClr val="black">
                        <a:alpha val="50000"/>
                      </a:prstClr>
                    </a:innerShdw>
                  </a:effectLst>
                  <a:latin typeface="Arial" panose="020B0604020202020204" pitchFamily="34" charset="0"/>
                  <a:ea typeface="+mn-ea"/>
                  <a:cs typeface="Arial" panose="020B0604020202020204" pitchFamily="34" charset="0"/>
                </a:rPr>
                <a:t>C</a:t>
              </a:r>
              <a:endParaRPr lang="zh-CN" altLang="en-US" sz="10750" dirty="0">
                <a:solidFill>
                  <a:schemeClr val="bg1"/>
                </a:solidFill>
                <a:effectLst>
                  <a:innerShdw blurRad="63500" dist="50800" dir="10800000">
                    <a:prstClr val="black">
                      <a:alpha val="50000"/>
                    </a:prstClr>
                  </a:innerShdw>
                </a:effectLst>
                <a:latin typeface="Arial" panose="020B0604020202020204" pitchFamily="34" charset="0"/>
                <a:ea typeface="+mn-ea"/>
                <a:cs typeface="Arial" panose="020B0604020202020204" pitchFamily="34" charset="0"/>
              </a:endParaRPr>
            </a:p>
          </p:txBody>
        </p:sp>
      </p:grpSp>
      <p:grpSp>
        <p:nvGrpSpPr>
          <p:cNvPr id="14" name="组合 18"/>
          <p:cNvGrpSpPr/>
          <p:nvPr/>
        </p:nvGrpSpPr>
        <p:grpSpPr bwMode="auto">
          <a:xfrm>
            <a:off x="5148580" y="1705929"/>
            <a:ext cx="6621780" cy="645160"/>
            <a:chOff x="4181203" y="3158205"/>
            <a:chExt cx="4218925" cy="577323"/>
          </a:xfrm>
        </p:grpSpPr>
        <p:sp>
          <p:nvSpPr>
            <p:cNvPr id="20" name="矩形 19"/>
            <p:cNvSpPr/>
            <p:nvPr/>
          </p:nvSpPr>
          <p:spPr bwMode="auto">
            <a:xfrm>
              <a:off x="4181203" y="3215359"/>
              <a:ext cx="4074491" cy="450299"/>
            </a:xfrm>
            <a:prstGeom prst="rect">
              <a:avLst/>
            </a:prstGeom>
            <a:solidFill>
              <a:schemeClr val="bg1">
                <a:lumMod val="50000"/>
              </a:schemeClr>
            </a:solidFill>
            <a:ln w="6350" algn="ctr">
              <a:noFill/>
              <a:miter lim="800000"/>
            </a:ln>
            <a:effectLst>
              <a:outerShdw blurRad="50800" dist="38100" dir="2700000" algn="tl" rotWithShape="0">
                <a:prstClr val="black">
                  <a:alpha val="40000"/>
                </a:prstClr>
              </a:outerShdw>
            </a:effectLst>
          </p:spPr>
          <p:txBody>
            <a:bodyPr lIns="0" tIns="0" rIns="0" bIns="0" anchor="ctr"/>
            <a:lstStyle/>
            <a:p>
              <a:pPr algn="ctr" fontAlgn="auto">
                <a:spcBef>
                  <a:spcPts val="0"/>
                </a:spcBef>
                <a:spcAft>
                  <a:spcPts val="0"/>
                </a:spcAft>
                <a:defRPr/>
              </a:pPr>
              <a:endParaRPr lang="zh-CN" altLang="en-US" sz="1790" dirty="0">
                <a:latin typeface="华文楷体" panose="02010600040101010101" pitchFamily="2" charset="-122"/>
                <a:ea typeface="华文楷体" panose="02010600040101010101" pitchFamily="2" charset="-122"/>
              </a:endParaRPr>
            </a:p>
          </p:txBody>
        </p:sp>
        <p:sp>
          <p:nvSpPr>
            <p:cNvPr id="21" name="椭圆 20"/>
            <p:cNvSpPr/>
            <p:nvPr/>
          </p:nvSpPr>
          <p:spPr bwMode="auto">
            <a:xfrm>
              <a:off x="4305301" y="3286224"/>
              <a:ext cx="379573" cy="379573"/>
            </a:xfrm>
            <a:prstGeom prst="ellipse">
              <a:avLst/>
            </a:prstGeom>
            <a:solidFill>
              <a:schemeClr val="bg1"/>
            </a:solidFill>
            <a:ln w="6350" algn="ctr">
              <a:noFill/>
              <a:miter lim="800000"/>
            </a:ln>
            <a:effectLst>
              <a:innerShdw blurRad="63500" dist="50800" dir="13500000">
                <a:prstClr val="black">
                  <a:alpha val="50000"/>
                </a:prstClr>
              </a:innerShdw>
            </a:effectLst>
          </p:spPr>
          <p:txBody>
            <a:bodyPr lIns="0" tIns="0" rIns="0" bIns="0" anchor="ctr"/>
            <a:lstStyle/>
            <a:p>
              <a:pPr algn="ctr" fontAlgn="auto">
                <a:spcBef>
                  <a:spcPts val="0"/>
                </a:spcBef>
                <a:spcAft>
                  <a:spcPts val="0"/>
                </a:spcAft>
                <a:defRPr/>
              </a:pPr>
              <a:endParaRPr lang="zh-CN" altLang="en-US" sz="1790" dirty="0">
                <a:latin typeface="华文楷体" panose="02010600040101010101" pitchFamily="2" charset="-122"/>
                <a:ea typeface="华文楷体" panose="02010600040101010101" pitchFamily="2" charset="-122"/>
              </a:endParaRPr>
            </a:p>
          </p:txBody>
        </p:sp>
        <p:sp>
          <p:nvSpPr>
            <p:cNvPr id="22" name="矩形 21"/>
            <p:cNvSpPr/>
            <p:nvPr/>
          </p:nvSpPr>
          <p:spPr>
            <a:xfrm>
              <a:off x="4194224" y="3191730"/>
              <a:ext cx="601806" cy="543797"/>
            </a:xfrm>
            <a:prstGeom prst="rect">
              <a:avLst/>
            </a:prstGeom>
          </p:spPr>
          <p:txBody>
            <a:bodyPr>
              <a:spAutoFit/>
            </a:bodyPr>
            <a:lstStyle/>
            <a:p>
              <a:pPr algn="ctr">
                <a:lnSpc>
                  <a:spcPct val="150000"/>
                </a:lnSpc>
              </a:pPr>
              <a:r>
                <a:rPr lang="zh-CN" altLang="en-US" sz="2240">
                  <a:solidFill>
                    <a:srgbClr val="262626"/>
                  </a:solidFill>
                  <a:latin typeface="微软雅黑" panose="020B0503020204020204" pitchFamily="34" charset="-122"/>
                  <a:ea typeface="微软雅黑" panose="020B0503020204020204" pitchFamily="34" charset="-122"/>
                </a:rPr>
                <a:t>二</a:t>
              </a:r>
              <a:endParaRPr lang="zh-CN" altLang="en-US" sz="2240">
                <a:solidFill>
                  <a:srgbClr val="262626"/>
                </a:solidFill>
                <a:latin typeface="微软雅黑" panose="020B0503020204020204" pitchFamily="34" charset="-122"/>
                <a:ea typeface="微软雅黑" panose="020B0503020204020204" pitchFamily="34" charset="-122"/>
              </a:endParaRPr>
            </a:p>
          </p:txBody>
        </p:sp>
        <p:sp>
          <p:nvSpPr>
            <p:cNvPr id="23" name="TextBox 22"/>
            <p:cNvSpPr txBox="1"/>
            <p:nvPr/>
          </p:nvSpPr>
          <p:spPr bwMode="auto">
            <a:xfrm>
              <a:off x="4731427" y="3158205"/>
              <a:ext cx="3668701" cy="577323"/>
            </a:xfrm>
            <a:prstGeom prst="rect">
              <a:avLst/>
            </a:prstGeom>
            <a:noFill/>
          </p:spPr>
          <p:txBody>
            <a:bodyPr wrap="square">
              <a:spAutoFit/>
            </a:bodyPr>
            <a:lstStyle/>
            <a:p>
              <a:pPr fontAlgn="auto">
                <a:spcBef>
                  <a:spcPts val="0"/>
                </a:spcBef>
                <a:spcAft>
                  <a:spcPts val="0"/>
                </a:spcAft>
                <a:defRPr/>
              </a:pPr>
              <a:r>
                <a:rPr lang="zh-CN" altLang="en-US" sz="3600" spc="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快消品选品为王</a:t>
              </a:r>
              <a:endParaRPr lang="zh-CN" altLang="en-US" sz="3600" spc="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4" name="组合 26"/>
          <p:cNvGrpSpPr/>
          <p:nvPr/>
        </p:nvGrpSpPr>
        <p:grpSpPr bwMode="auto">
          <a:xfrm>
            <a:off x="4700293" y="1469328"/>
            <a:ext cx="126151" cy="2962823"/>
            <a:chOff x="6966170" y="1570075"/>
            <a:chExt cx="63500" cy="2204256"/>
          </a:xfrm>
        </p:grpSpPr>
        <p:cxnSp>
          <p:nvCxnSpPr>
            <p:cNvPr id="28" name="直接连接符 27"/>
            <p:cNvCxnSpPr/>
            <p:nvPr/>
          </p:nvCxnSpPr>
          <p:spPr bwMode="auto">
            <a:xfrm>
              <a:off x="6966170" y="1570075"/>
              <a:ext cx="0" cy="2204256"/>
            </a:xfrm>
            <a:prstGeom prst="line">
              <a:avLst/>
            </a:prstGeom>
            <a:noFill/>
            <a:ln w="38100" cap="flat" cmpd="sng" algn="ctr">
              <a:solidFill>
                <a:schemeClr val="tx1">
                  <a:lumMod val="75000"/>
                  <a:lumOff val="25000"/>
                </a:schemeClr>
              </a:solidFill>
              <a:prstDash val="solid"/>
              <a:round/>
              <a:headEnd type="none" w="med" len="med"/>
              <a:tailEnd type="none" w="med" len="med"/>
            </a:ln>
            <a:effectLst/>
          </p:spPr>
        </p:cxnSp>
        <p:cxnSp>
          <p:nvCxnSpPr>
            <p:cNvPr id="29" name="直接连接符 28"/>
            <p:cNvCxnSpPr/>
            <p:nvPr/>
          </p:nvCxnSpPr>
          <p:spPr bwMode="auto">
            <a:xfrm>
              <a:off x="7029670" y="1570075"/>
              <a:ext cx="0" cy="2195552"/>
            </a:xfrm>
            <a:prstGeom prst="line">
              <a:avLst/>
            </a:prstGeom>
            <a:noFill/>
            <a:ln w="3175" cap="flat" cmpd="sng" algn="ctr">
              <a:solidFill>
                <a:schemeClr val="tx1">
                  <a:lumMod val="85000"/>
                  <a:lumOff val="15000"/>
                </a:schemeClr>
              </a:solidFill>
              <a:prstDash val="solid"/>
              <a:round/>
              <a:headEnd type="none" w="med" len="med"/>
              <a:tailEnd type="none" w="med" len="med"/>
            </a:ln>
            <a:effectLst/>
          </p:spPr>
        </p:cxnSp>
      </p:grpSp>
      <p:grpSp>
        <p:nvGrpSpPr>
          <p:cNvPr id="12" name="组合 18"/>
          <p:cNvGrpSpPr/>
          <p:nvPr/>
        </p:nvGrpSpPr>
        <p:grpSpPr bwMode="auto">
          <a:xfrm>
            <a:off x="5148580" y="863919"/>
            <a:ext cx="6529069" cy="645160"/>
            <a:chOff x="4181203" y="3187185"/>
            <a:chExt cx="4159856" cy="577323"/>
          </a:xfrm>
        </p:grpSpPr>
        <p:sp>
          <p:nvSpPr>
            <p:cNvPr id="13" name="矩形 12"/>
            <p:cNvSpPr/>
            <p:nvPr/>
          </p:nvSpPr>
          <p:spPr bwMode="auto">
            <a:xfrm>
              <a:off x="4181203" y="3215359"/>
              <a:ext cx="4074491" cy="450299"/>
            </a:xfrm>
            <a:prstGeom prst="rect">
              <a:avLst/>
            </a:prstGeom>
            <a:solidFill>
              <a:schemeClr val="bg1">
                <a:lumMod val="50000"/>
              </a:schemeClr>
            </a:solidFill>
            <a:ln w="6350" algn="ctr">
              <a:noFill/>
              <a:miter lim="800000"/>
            </a:ln>
            <a:effectLst>
              <a:outerShdw blurRad="50800" dist="38100" dir="2700000" algn="tl" rotWithShape="0">
                <a:prstClr val="black">
                  <a:alpha val="40000"/>
                </a:prstClr>
              </a:outerShdw>
            </a:effectLst>
          </p:spPr>
          <p:txBody>
            <a:bodyPr lIns="0" tIns="0" rIns="0" bIns="0" anchor="ctr"/>
            <a:lstStyle/>
            <a:p>
              <a:pPr algn="ctr" fontAlgn="auto">
                <a:spcBef>
                  <a:spcPts val="0"/>
                </a:spcBef>
                <a:spcAft>
                  <a:spcPts val="0"/>
                </a:spcAft>
                <a:defRPr/>
              </a:pPr>
              <a:endParaRPr lang="zh-CN" altLang="en-US" sz="1790" dirty="0">
                <a:latin typeface="华文楷体" panose="02010600040101010101" pitchFamily="2" charset="-122"/>
                <a:ea typeface="华文楷体" panose="02010600040101010101" pitchFamily="2" charset="-122"/>
              </a:endParaRPr>
            </a:p>
          </p:txBody>
        </p:sp>
        <p:sp>
          <p:nvSpPr>
            <p:cNvPr id="19" name="椭圆 18"/>
            <p:cNvSpPr/>
            <p:nvPr/>
          </p:nvSpPr>
          <p:spPr bwMode="auto">
            <a:xfrm>
              <a:off x="4305301" y="3286224"/>
              <a:ext cx="379573" cy="379573"/>
            </a:xfrm>
            <a:prstGeom prst="ellipse">
              <a:avLst/>
            </a:prstGeom>
            <a:solidFill>
              <a:schemeClr val="bg1"/>
            </a:solidFill>
            <a:ln w="6350" algn="ctr">
              <a:noFill/>
              <a:miter lim="800000"/>
            </a:ln>
            <a:effectLst>
              <a:innerShdw blurRad="63500" dist="50800" dir="13500000">
                <a:prstClr val="black">
                  <a:alpha val="50000"/>
                </a:prstClr>
              </a:innerShdw>
            </a:effectLst>
          </p:spPr>
          <p:txBody>
            <a:bodyPr lIns="0" tIns="0" rIns="0" bIns="0" anchor="ctr"/>
            <a:lstStyle/>
            <a:p>
              <a:pPr algn="ctr" fontAlgn="auto">
                <a:spcBef>
                  <a:spcPts val="0"/>
                </a:spcBef>
                <a:spcAft>
                  <a:spcPts val="0"/>
                </a:spcAft>
                <a:defRPr/>
              </a:pPr>
              <a:endParaRPr lang="zh-CN" altLang="en-US" sz="1790" dirty="0">
                <a:latin typeface="华文楷体" panose="02010600040101010101" pitchFamily="2" charset="-122"/>
                <a:ea typeface="华文楷体" panose="02010600040101010101" pitchFamily="2" charset="-122"/>
              </a:endParaRPr>
            </a:p>
          </p:txBody>
        </p:sp>
        <p:sp>
          <p:nvSpPr>
            <p:cNvPr id="31" name="矩形 30"/>
            <p:cNvSpPr/>
            <p:nvPr/>
          </p:nvSpPr>
          <p:spPr>
            <a:xfrm>
              <a:off x="4194224" y="3191730"/>
              <a:ext cx="601806" cy="543797"/>
            </a:xfrm>
            <a:prstGeom prst="rect">
              <a:avLst/>
            </a:prstGeom>
          </p:spPr>
          <p:txBody>
            <a:bodyPr>
              <a:spAutoFit/>
            </a:bodyPr>
            <a:lstStyle/>
            <a:p>
              <a:pPr algn="ctr">
                <a:lnSpc>
                  <a:spcPct val="150000"/>
                </a:lnSpc>
              </a:pPr>
              <a:r>
                <a:rPr lang="zh-CN" altLang="zh-CN" sz="2240">
                  <a:solidFill>
                    <a:srgbClr val="262626"/>
                  </a:solidFill>
                  <a:latin typeface="微软雅黑" panose="020B0503020204020204" pitchFamily="34" charset="-122"/>
                  <a:ea typeface="微软雅黑" panose="020B0503020204020204" pitchFamily="34" charset="-122"/>
                </a:rPr>
                <a:t>一</a:t>
              </a:r>
              <a:endParaRPr lang="zh-CN" altLang="zh-CN" sz="2240">
                <a:solidFill>
                  <a:srgbClr val="262626"/>
                </a:solidFill>
                <a:latin typeface="微软雅黑" panose="020B0503020204020204" pitchFamily="34" charset="-122"/>
                <a:ea typeface="微软雅黑" panose="020B0503020204020204" pitchFamily="34" charset="-122"/>
              </a:endParaRPr>
            </a:p>
          </p:txBody>
        </p:sp>
        <p:sp>
          <p:nvSpPr>
            <p:cNvPr id="37" name="TextBox 22"/>
            <p:cNvSpPr txBox="1"/>
            <p:nvPr/>
          </p:nvSpPr>
          <p:spPr bwMode="auto">
            <a:xfrm>
              <a:off x="4790495" y="3187185"/>
              <a:ext cx="3550564" cy="577323"/>
            </a:xfrm>
            <a:prstGeom prst="rect">
              <a:avLst/>
            </a:prstGeom>
            <a:noFill/>
          </p:spPr>
          <p:txBody>
            <a:bodyPr wrap="square">
              <a:spAutoFit/>
            </a:bodyPr>
            <a:lstStyle/>
            <a:p>
              <a:pPr fontAlgn="auto">
                <a:spcBef>
                  <a:spcPts val="0"/>
                </a:spcBef>
                <a:spcAft>
                  <a:spcPts val="0"/>
                </a:spcAft>
                <a:defRPr/>
              </a:pPr>
              <a:r>
                <a:rPr lang="zh-CN" altLang="en-US" sz="3600" spc="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快消品外贸</a:t>
              </a:r>
              <a:r>
                <a:rPr lang="zh-CN" altLang="en-US" sz="3600" spc="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特点</a:t>
              </a:r>
              <a:endParaRPr lang="zh-CN" altLang="en-US" sz="3600" spc="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1" name="组合 18"/>
          <p:cNvGrpSpPr/>
          <p:nvPr/>
        </p:nvGrpSpPr>
        <p:grpSpPr bwMode="auto">
          <a:xfrm>
            <a:off x="5148580" y="2519999"/>
            <a:ext cx="6621780" cy="645160"/>
            <a:chOff x="4181203" y="3158205"/>
            <a:chExt cx="4218925" cy="577323"/>
          </a:xfrm>
        </p:grpSpPr>
        <p:sp>
          <p:nvSpPr>
            <p:cNvPr id="15" name="矩形 14"/>
            <p:cNvSpPr/>
            <p:nvPr/>
          </p:nvSpPr>
          <p:spPr bwMode="auto">
            <a:xfrm>
              <a:off x="4181203" y="3215359"/>
              <a:ext cx="4074491" cy="450299"/>
            </a:xfrm>
            <a:prstGeom prst="rect">
              <a:avLst/>
            </a:prstGeom>
            <a:solidFill>
              <a:schemeClr val="bg1">
                <a:lumMod val="50000"/>
              </a:schemeClr>
            </a:solidFill>
            <a:ln w="6350" algn="ctr">
              <a:noFill/>
              <a:miter lim="800000"/>
            </a:ln>
            <a:effectLst>
              <a:outerShdw blurRad="50800" dist="38100" dir="2700000" algn="tl" rotWithShape="0">
                <a:prstClr val="black">
                  <a:alpha val="40000"/>
                </a:prstClr>
              </a:outerShdw>
            </a:effectLst>
          </p:spPr>
          <p:txBody>
            <a:bodyPr lIns="0" tIns="0" rIns="0" bIns="0" anchor="ctr"/>
            <a:lstStyle/>
            <a:p>
              <a:pPr algn="ctr" fontAlgn="auto">
                <a:spcBef>
                  <a:spcPts val="0"/>
                </a:spcBef>
                <a:spcAft>
                  <a:spcPts val="0"/>
                </a:spcAft>
                <a:defRPr/>
              </a:pPr>
              <a:endParaRPr lang="zh-CN" altLang="en-US" sz="1790" dirty="0">
                <a:latin typeface="华文楷体" panose="02010600040101010101" pitchFamily="2" charset="-122"/>
                <a:ea typeface="华文楷体" panose="02010600040101010101" pitchFamily="2" charset="-122"/>
              </a:endParaRPr>
            </a:p>
          </p:txBody>
        </p:sp>
        <p:sp>
          <p:nvSpPr>
            <p:cNvPr id="16" name="椭圆 15"/>
            <p:cNvSpPr/>
            <p:nvPr/>
          </p:nvSpPr>
          <p:spPr bwMode="auto">
            <a:xfrm>
              <a:off x="4305301" y="3286224"/>
              <a:ext cx="379573" cy="379573"/>
            </a:xfrm>
            <a:prstGeom prst="ellipse">
              <a:avLst/>
            </a:prstGeom>
            <a:solidFill>
              <a:schemeClr val="bg1"/>
            </a:solidFill>
            <a:ln w="6350" algn="ctr">
              <a:noFill/>
              <a:miter lim="800000"/>
            </a:ln>
            <a:effectLst>
              <a:innerShdw blurRad="63500" dist="50800" dir="13500000">
                <a:prstClr val="black">
                  <a:alpha val="50000"/>
                </a:prstClr>
              </a:innerShdw>
            </a:effectLst>
          </p:spPr>
          <p:txBody>
            <a:bodyPr lIns="0" tIns="0" rIns="0" bIns="0" anchor="ctr"/>
            <a:lstStyle/>
            <a:p>
              <a:pPr algn="ctr" fontAlgn="auto">
                <a:spcBef>
                  <a:spcPts val="0"/>
                </a:spcBef>
                <a:spcAft>
                  <a:spcPts val="0"/>
                </a:spcAft>
                <a:defRPr/>
              </a:pPr>
              <a:endParaRPr lang="zh-CN" altLang="en-US" sz="1790" dirty="0">
                <a:latin typeface="华文楷体" panose="02010600040101010101" pitchFamily="2" charset="-122"/>
                <a:ea typeface="华文楷体" panose="02010600040101010101" pitchFamily="2" charset="-122"/>
              </a:endParaRPr>
            </a:p>
          </p:txBody>
        </p:sp>
        <p:sp>
          <p:nvSpPr>
            <p:cNvPr id="17" name="矩形 16"/>
            <p:cNvSpPr/>
            <p:nvPr/>
          </p:nvSpPr>
          <p:spPr>
            <a:xfrm>
              <a:off x="4194224" y="3191730"/>
              <a:ext cx="601806" cy="543797"/>
            </a:xfrm>
            <a:prstGeom prst="rect">
              <a:avLst/>
            </a:prstGeom>
          </p:spPr>
          <p:txBody>
            <a:bodyPr>
              <a:spAutoFit/>
            </a:bodyPr>
            <a:lstStyle/>
            <a:p>
              <a:pPr algn="ctr">
                <a:lnSpc>
                  <a:spcPct val="150000"/>
                </a:lnSpc>
              </a:pPr>
              <a:r>
                <a:rPr lang="zh-CN" altLang="en-US" sz="2240">
                  <a:solidFill>
                    <a:srgbClr val="262626"/>
                  </a:solidFill>
                  <a:latin typeface="微软雅黑" panose="020B0503020204020204" pitchFamily="34" charset="-122"/>
                  <a:ea typeface="微软雅黑" panose="020B0503020204020204" pitchFamily="34" charset="-122"/>
                </a:rPr>
                <a:t>三</a:t>
              </a:r>
              <a:endParaRPr lang="zh-CN" altLang="en-US" sz="2240">
                <a:solidFill>
                  <a:srgbClr val="262626"/>
                </a:solidFill>
                <a:latin typeface="微软雅黑" panose="020B0503020204020204" pitchFamily="34" charset="-122"/>
                <a:ea typeface="微软雅黑" panose="020B0503020204020204" pitchFamily="34" charset="-122"/>
              </a:endParaRPr>
            </a:p>
          </p:txBody>
        </p:sp>
        <p:sp>
          <p:nvSpPr>
            <p:cNvPr id="18" name="TextBox 22"/>
            <p:cNvSpPr txBox="1"/>
            <p:nvPr/>
          </p:nvSpPr>
          <p:spPr bwMode="auto">
            <a:xfrm>
              <a:off x="4731427" y="3158205"/>
              <a:ext cx="3668701" cy="577323"/>
            </a:xfrm>
            <a:prstGeom prst="rect">
              <a:avLst/>
            </a:prstGeom>
            <a:noFill/>
          </p:spPr>
          <p:txBody>
            <a:bodyPr wrap="square">
              <a:spAutoFit/>
            </a:bodyPr>
            <a:lstStyle/>
            <a:p>
              <a:pPr fontAlgn="auto">
                <a:spcBef>
                  <a:spcPts val="0"/>
                </a:spcBef>
                <a:spcAft>
                  <a:spcPts val="0"/>
                </a:spcAft>
                <a:defRPr/>
              </a:pPr>
              <a:r>
                <a:rPr lang="zh-CN" altLang="en-US" sz="3600" spc="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快消品营销策略</a:t>
              </a:r>
              <a:endParaRPr lang="zh-CN" altLang="en-US" sz="3600" spc="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4" name="组合 18"/>
          <p:cNvGrpSpPr/>
          <p:nvPr/>
        </p:nvGrpSpPr>
        <p:grpSpPr bwMode="auto">
          <a:xfrm>
            <a:off x="5168900" y="3334069"/>
            <a:ext cx="6621780" cy="645160"/>
            <a:chOff x="4181203" y="3158205"/>
            <a:chExt cx="4218925" cy="577323"/>
          </a:xfrm>
        </p:grpSpPr>
        <p:sp>
          <p:nvSpPr>
            <p:cNvPr id="25" name="矩形 24"/>
            <p:cNvSpPr/>
            <p:nvPr/>
          </p:nvSpPr>
          <p:spPr bwMode="auto">
            <a:xfrm>
              <a:off x="4181203" y="3215359"/>
              <a:ext cx="4074491" cy="450299"/>
            </a:xfrm>
            <a:prstGeom prst="rect">
              <a:avLst/>
            </a:prstGeom>
            <a:solidFill>
              <a:schemeClr val="bg1">
                <a:lumMod val="50000"/>
              </a:schemeClr>
            </a:solidFill>
            <a:ln w="6350" algn="ctr">
              <a:noFill/>
              <a:miter lim="800000"/>
            </a:ln>
            <a:effectLst>
              <a:outerShdw blurRad="50800" dist="38100" dir="2700000" algn="tl" rotWithShape="0">
                <a:prstClr val="black">
                  <a:alpha val="40000"/>
                </a:prstClr>
              </a:outerShdw>
            </a:effectLst>
          </p:spPr>
          <p:txBody>
            <a:bodyPr lIns="0" tIns="0" rIns="0" bIns="0" anchor="ctr"/>
            <a:lstStyle/>
            <a:p>
              <a:pPr algn="ctr" fontAlgn="auto">
                <a:spcBef>
                  <a:spcPts val="0"/>
                </a:spcBef>
                <a:spcAft>
                  <a:spcPts val="0"/>
                </a:spcAft>
                <a:defRPr/>
              </a:pPr>
              <a:endParaRPr lang="zh-CN" altLang="en-US" sz="1790" dirty="0">
                <a:latin typeface="华文楷体" panose="02010600040101010101" pitchFamily="2" charset="-122"/>
                <a:ea typeface="华文楷体" panose="02010600040101010101" pitchFamily="2" charset="-122"/>
              </a:endParaRPr>
            </a:p>
          </p:txBody>
        </p:sp>
        <p:sp>
          <p:nvSpPr>
            <p:cNvPr id="26" name="椭圆 25"/>
            <p:cNvSpPr/>
            <p:nvPr/>
          </p:nvSpPr>
          <p:spPr bwMode="auto">
            <a:xfrm>
              <a:off x="4305301" y="3286224"/>
              <a:ext cx="379573" cy="379573"/>
            </a:xfrm>
            <a:prstGeom prst="ellipse">
              <a:avLst/>
            </a:prstGeom>
            <a:solidFill>
              <a:schemeClr val="bg1"/>
            </a:solidFill>
            <a:ln w="6350" algn="ctr">
              <a:noFill/>
              <a:miter lim="800000"/>
            </a:ln>
            <a:effectLst>
              <a:innerShdw blurRad="63500" dist="50800" dir="13500000">
                <a:prstClr val="black">
                  <a:alpha val="50000"/>
                </a:prstClr>
              </a:innerShdw>
            </a:effectLst>
          </p:spPr>
          <p:txBody>
            <a:bodyPr lIns="0" tIns="0" rIns="0" bIns="0" anchor="ctr"/>
            <a:lstStyle/>
            <a:p>
              <a:pPr algn="ctr" fontAlgn="auto">
                <a:spcBef>
                  <a:spcPts val="0"/>
                </a:spcBef>
                <a:spcAft>
                  <a:spcPts val="0"/>
                </a:spcAft>
                <a:defRPr/>
              </a:pPr>
              <a:endParaRPr lang="zh-CN" altLang="en-US" sz="1790" dirty="0">
                <a:latin typeface="华文楷体" panose="02010600040101010101" pitchFamily="2" charset="-122"/>
                <a:ea typeface="华文楷体" panose="02010600040101010101" pitchFamily="2" charset="-122"/>
              </a:endParaRPr>
            </a:p>
          </p:txBody>
        </p:sp>
        <p:sp>
          <p:nvSpPr>
            <p:cNvPr id="27" name="矩形 26"/>
            <p:cNvSpPr/>
            <p:nvPr/>
          </p:nvSpPr>
          <p:spPr>
            <a:xfrm>
              <a:off x="4194224" y="3191730"/>
              <a:ext cx="601806" cy="543797"/>
            </a:xfrm>
            <a:prstGeom prst="rect">
              <a:avLst/>
            </a:prstGeom>
          </p:spPr>
          <p:txBody>
            <a:bodyPr>
              <a:spAutoFit/>
            </a:bodyPr>
            <a:lstStyle/>
            <a:p>
              <a:pPr algn="ctr">
                <a:lnSpc>
                  <a:spcPct val="150000"/>
                </a:lnSpc>
              </a:pPr>
              <a:r>
                <a:rPr lang="zh-CN" altLang="en-US" sz="2240">
                  <a:solidFill>
                    <a:srgbClr val="262626"/>
                  </a:solidFill>
                  <a:latin typeface="微软雅黑" panose="020B0503020204020204" pitchFamily="34" charset="-122"/>
                  <a:ea typeface="微软雅黑" panose="020B0503020204020204" pitchFamily="34" charset="-122"/>
                </a:rPr>
                <a:t>四</a:t>
              </a:r>
              <a:endParaRPr lang="zh-CN" altLang="en-US" sz="2240">
                <a:solidFill>
                  <a:srgbClr val="262626"/>
                </a:solidFill>
                <a:latin typeface="微软雅黑" panose="020B0503020204020204" pitchFamily="34" charset="-122"/>
                <a:ea typeface="微软雅黑" panose="020B0503020204020204" pitchFamily="34" charset="-122"/>
              </a:endParaRPr>
            </a:p>
          </p:txBody>
        </p:sp>
        <p:sp>
          <p:nvSpPr>
            <p:cNvPr id="30" name="TextBox 22"/>
            <p:cNvSpPr txBox="1"/>
            <p:nvPr/>
          </p:nvSpPr>
          <p:spPr bwMode="auto">
            <a:xfrm>
              <a:off x="4731427" y="3158205"/>
              <a:ext cx="3668701" cy="577323"/>
            </a:xfrm>
            <a:prstGeom prst="rect">
              <a:avLst/>
            </a:prstGeom>
            <a:noFill/>
          </p:spPr>
          <p:txBody>
            <a:bodyPr wrap="square">
              <a:spAutoFit/>
            </a:bodyPr>
            <a:lstStyle/>
            <a:p>
              <a:pPr fontAlgn="auto">
                <a:spcBef>
                  <a:spcPts val="0"/>
                </a:spcBef>
                <a:spcAft>
                  <a:spcPts val="0"/>
                </a:spcAft>
                <a:defRPr/>
              </a:pPr>
              <a:r>
                <a:rPr lang="zh-CN" altLang="en-US" sz="3600" spc="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快消品外贸沟通技巧</a:t>
              </a:r>
              <a:endParaRPr lang="zh-CN" altLang="en-US" sz="3600" spc="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32" name="组合 18"/>
          <p:cNvGrpSpPr/>
          <p:nvPr/>
        </p:nvGrpSpPr>
        <p:grpSpPr bwMode="auto">
          <a:xfrm>
            <a:off x="5220970" y="4104324"/>
            <a:ext cx="6621780" cy="645160"/>
            <a:chOff x="4181203" y="3158205"/>
            <a:chExt cx="4218925" cy="577323"/>
          </a:xfrm>
        </p:grpSpPr>
        <p:sp>
          <p:nvSpPr>
            <p:cNvPr id="33" name="矩形 32"/>
            <p:cNvSpPr/>
            <p:nvPr/>
          </p:nvSpPr>
          <p:spPr bwMode="auto">
            <a:xfrm>
              <a:off x="4181203" y="3215359"/>
              <a:ext cx="4074491" cy="450299"/>
            </a:xfrm>
            <a:prstGeom prst="rect">
              <a:avLst/>
            </a:prstGeom>
            <a:solidFill>
              <a:schemeClr val="bg1">
                <a:lumMod val="50000"/>
              </a:schemeClr>
            </a:solidFill>
            <a:ln w="6350" algn="ctr">
              <a:noFill/>
              <a:miter lim="800000"/>
            </a:ln>
            <a:effectLst>
              <a:outerShdw blurRad="50800" dist="38100" dir="2700000" algn="tl" rotWithShape="0">
                <a:prstClr val="black">
                  <a:alpha val="40000"/>
                </a:prstClr>
              </a:outerShdw>
            </a:effectLst>
          </p:spPr>
          <p:txBody>
            <a:bodyPr lIns="0" tIns="0" rIns="0" bIns="0" anchor="ctr"/>
            <a:p>
              <a:pPr algn="ctr" fontAlgn="auto">
                <a:spcBef>
                  <a:spcPts val="0"/>
                </a:spcBef>
                <a:spcAft>
                  <a:spcPts val="0"/>
                </a:spcAft>
                <a:defRPr/>
              </a:pPr>
              <a:endParaRPr lang="zh-CN" altLang="en-US" sz="1790" dirty="0">
                <a:latin typeface="华文楷体" panose="02010600040101010101" pitchFamily="2" charset="-122"/>
                <a:ea typeface="华文楷体" panose="02010600040101010101" pitchFamily="2" charset="-122"/>
              </a:endParaRPr>
            </a:p>
          </p:txBody>
        </p:sp>
        <p:sp>
          <p:nvSpPr>
            <p:cNvPr id="34" name="椭圆 33"/>
            <p:cNvSpPr/>
            <p:nvPr/>
          </p:nvSpPr>
          <p:spPr bwMode="auto">
            <a:xfrm>
              <a:off x="4305301" y="3286224"/>
              <a:ext cx="379573" cy="379573"/>
            </a:xfrm>
            <a:prstGeom prst="ellipse">
              <a:avLst/>
            </a:prstGeom>
            <a:solidFill>
              <a:schemeClr val="bg1"/>
            </a:solidFill>
            <a:ln w="6350" algn="ctr">
              <a:noFill/>
              <a:miter lim="800000"/>
            </a:ln>
            <a:effectLst>
              <a:innerShdw blurRad="63500" dist="50800" dir="13500000">
                <a:prstClr val="black">
                  <a:alpha val="50000"/>
                </a:prstClr>
              </a:innerShdw>
            </a:effectLst>
          </p:spPr>
          <p:txBody>
            <a:bodyPr lIns="0" tIns="0" rIns="0" bIns="0" anchor="ctr"/>
            <a:p>
              <a:pPr algn="ctr" fontAlgn="auto">
                <a:spcBef>
                  <a:spcPts val="0"/>
                </a:spcBef>
                <a:spcAft>
                  <a:spcPts val="0"/>
                </a:spcAft>
                <a:defRPr/>
              </a:pPr>
              <a:endParaRPr lang="zh-CN" altLang="en-US" sz="1790" dirty="0">
                <a:latin typeface="华文楷体" panose="02010600040101010101" pitchFamily="2" charset="-122"/>
                <a:ea typeface="华文楷体" panose="02010600040101010101" pitchFamily="2" charset="-122"/>
              </a:endParaRPr>
            </a:p>
          </p:txBody>
        </p:sp>
        <p:sp>
          <p:nvSpPr>
            <p:cNvPr id="35" name="矩形 34"/>
            <p:cNvSpPr/>
            <p:nvPr/>
          </p:nvSpPr>
          <p:spPr>
            <a:xfrm>
              <a:off x="4194224" y="3191730"/>
              <a:ext cx="601806" cy="543797"/>
            </a:xfrm>
            <a:prstGeom prst="rect">
              <a:avLst/>
            </a:prstGeom>
          </p:spPr>
          <p:txBody>
            <a:bodyPr>
              <a:spAutoFit/>
            </a:bodyPr>
            <a:p>
              <a:pPr algn="ctr">
                <a:lnSpc>
                  <a:spcPct val="150000"/>
                </a:lnSpc>
              </a:pPr>
              <a:r>
                <a:rPr lang="zh-CN" altLang="en-US" sz="2240">
                  <a:solidFill>
                    <a:srgbClr val="262626"/>
                  </a:solidFill>
                  <a:latin typeface="微软雅黑" panose="020B0503020204020204" pitchFamily="34" charset="-122"/>
                  <a:ea typeface="微软雅黑" panose="020B0503020204020204" pitchFamily="34" charset="-122"/>
                </a:rPr>
                <a:t>五</a:t>
              </a:r>
              <a:endParaRPr lang="zh-CN" altLang="en-US" sz="2240">
                <a:solidFill>
                  <a:srgbClr val="262626"/>
                </a:solidFill>
                <a:latin typeface="微软雅黑" panose="020B0503020204020204" pitchFamily="34" charset="-122"/>
                <a:ea typeface="微软雅黑" panose="020B0503020204020204" pitchFamily="34" charset="-122"/>
              </a:endParaRPr>
            </a:p>
          </p:txBody>
        </p:sp>
        <p:sp>
          <p:nvSpPr>
            <p:cNvPr id="36" name="TextBox 22"/>
            <p:cNvSpPr txBox="1"/>
            <p:nvPr/>
          </p:nvSpPr>
          <p:spPr bwMode="auto">
            <a:xfrm>
              <a:off x="4731427" y="3158205"/>
              <a:ext cx="3668701" cy="577323"/>
            </a:xfrm>
            <a:prstGeom prst="rect">
              <a:avLst/>
            </a:prstGeom>
            <a:noFill/>
          </p:spPr>
          <p:txBody>
            <a:bodyPr wrap="square">
              <a:spAutoFit/>
            </a:bodyPr>
            <a:p>
              <a:pPr fontAlgn="auto">
                <a:spcBef>
                  <a:spcPts val="0"/>
                </a:spcBef>
                <a:spcAft>
                  <a:spcPts val="0"/>
                </a:spcAft>
                <a:defRPr/>
              </a:pPr>
              <a:r>
                <a:rPr lang="zh-CN" altLang="en-US" sz="3600" spc="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报价技巧</a:t>
              </a:r>
              <a:endParaRPr lang="zh-CN" altLang="en-US" sz="3600" spc="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38" name="组合 18"/>
          <p:cNvGrpSpPr/>
          <p:nvPr/>
        </p:nvGrpSpPr>
        <p:grpSpPr bwMode="auto">
          <a:xfrm>
            <a:off x="5293360" y="4973639"/>
            <a:ext cx="6621780" cy="645160"/>
            <a:chOff x="4181203" y="3158205"/>
            <a:chExt cx="4218925" cy="577323"/>
          </a:xfrm>
        </p:grpSpPr>
        <p:sp>
          <p:nvSpPr>
            <p:cNvPr id="39" name="矩形 38"/>
            <p:cNvSpPr/>
            <p:nvPr/>
          </p:nvSpPr>
          <p:spPr bwMode="auto">
            <a:xfrm>
              <a:off x="4181203" y="3215359"/>
              <a:ext cx="4074491" cy="450299"/>
            </a:xfrm>
            <a:prstGeom prst="rect">
              <a:avLst/>
            </a:prstGeom>
            <a:solidFill>
              <a:schemeClr val="bg1">
                <a:lumMod val="50000"/>
              </a:schemeClr>
            </a:solidFill>
            <a:ln w="6350" algn="ctr">
              <a:noFill/>
              <a:miter lim="800000"/>
            </a:ln>
            <a:effectLst>
              <a:outerShdw blurRad="50800" dist="38100" dir="2700000" algn="tl" rotWithShape="0">
                <a:prstClr val="black">
                  <a:alpha val="40000"/>
                </a:prstClr>
              </a:outerShdw>
            </a:effectLst>
          </p:spPr>
          <p:txBody>
            <a:bodyPr lIns="0" tIns="0" rIns="0" bIns="0" anchor="ctr"/>
            <a:lstStyle/>
            <a:p>
              <a:pPr algn="ctr" fontAlgn="auto">
                <a:spcBef>
                  <a:spcPts val="0"/>
                </a:spcBef>
                <a:spcAft>
                  <a:spcPts val="0"/>
                </a:spcAft>
                <a:defRPr/>
              </a:pPr>
              <a:endParaRPr lang="zh-CN" altLang="en-US" sz="1790" dirty="0">
                <a:latin typeface="华文楷体" panose="02010600040101010101" pitchFamily="2" charset="-122"/>
                <a:ea typeface="华文楷体" panose="02010600040101010101" pitchFamily="2" charset="-122"/>
              </a:endParaRPr>
            </a:p>
          </p:txBody>
        </p:sp>
        <p:sp>
          <p:nvSpPr>
            <p:cNvPr id="40" name="椭圆 39"/>
            <p:cNvSpPr/>
            <p:nvPr/>
          </p:nvSpPr>
          <p:spPr bwMode="auto">
            <a:xfrm>
              <a:off x="4305301" y="3286224"/>
              <a:ext cx="379573" cy="379573"/>
            </a:xfrm>
            <a:prstGeom prst="ellipse">
              <a:avLst/>
            </a:prstGeom>
            <a:solidFill>
              <a:schemeClr val="bg1"/>
            </a:solidFill>
            <a:ln w="6350" algn="ctr">
              <a:noFill/>
              <a:miter lim="800000"/>
            </a:ln>
            <a:effectLst>
              <a:innerShdw blurRad="63500" dist="50800" dir="13500000">
                <a:prstClr val="black">
                  <a:alpha val="50000"/>
                </a:prstClr>
              </a:innerShdw>
            </a:effectLst>
          </p:spPr>
          <p:txBody>
            <a:bodyPr lIns="0" tIns="0" rIns="0" bIns="0" anchor="ctr"/>
            <a:lstStyle/>
            <a:p>
              <a:pPr algn="ctr" fontAlgn="auto">
                <a:spcBef>
                  <a:spcPts val="0"/>
                </a:spcBef>
                <a:spcAft>
                  <a:spcPts val="0"/>
                </a:spcAft>
                <a:defRPr/>
              </a:pPr>
              <a:endParaRPr lang="zh-CN" altLang="en-US" sz="1790" dirty="0">
                <a:latin typeface="华文楷体" panose="02010600040101010101" pitchFamily="2" charset="-122"/>
                <a:ea typeface="华文楷体" panose="02010600040101010101" pitchFamily="2" charset="-122"/>
              </a:endParaRPr>
            </a:p>
          </p:txBody>
        </p:sp>
        <p:sp>
          <p:nvSpPr>
            <p:cNvPr id="41" name="矩形 40"/>
            <p:cNvSpPr/>
            <p:nvPr/>
          </p:nvSpPr>
          <p:spPr>
            <a:xfrm>
              <a:off x="4194224" y="3191730"/>
              <a:ext cx="601806" cy="543797"/>
            </a:xfrm>
            <a:prstGeom prst="rect">
              <a:avLst/>
            </a:prstGeom>
          </p:spPr>
          <p:txBody>
            <a:bodyPr>
              <a:spAutoFit/>
            </a:bodyPr>
            <a:lstStyle/>
            <a:p>
              <a:pPr algn="ctr">
                <a:lnSpc>
                  <a:spcPct val="150000"/>
                </a:lnSpc>
              </a:pPr>
              <a:r>
                <a:rPr lang="zh-CN" altLang="en-US" sz="2240">
                  <a:solidFill>
                    <a:srgbClr val="262626"/>
                  </a:solidFill>
                  <a:latin typeface="微软雅黑" panose="020B0503020204020204" pitchFamily="34" charset="-122"/>
                  <a:ea typeface="微软雅黑" panose="020B0503020204020204" pitchFamily="34" charset="-122"/>
                </a:rPr>
                <a:t>六</a:t>
              </a:r>
              <a:endParaRPr lang="zh-CN" altLang="en-US" sz="2240">
                <a:solidFill>
                  <a:srgbClr val="262626"/>
                </a:solidFill>
                <a:latin typeface="微软雅黑" panose="020B0503020204020204" pitchFamily="34" charset="-122"/>
                <a:ea typeface="微软雅黑" panose="020B0503020204020204" pitchFamily="34" charset="-122"/>
              </a:endParaRPr>
            </a:p>
          </p:txBody>
        </p:sp>
        <p:sp>
          <p:nvSpPr>
            <p:cNvPr id="42" name="TextBox 22"/>
            <p:cNvSpPr txBox="1"/>
            <p:nvPr/>
          </p:nvSpPr>
          <p:spPr bwMode="auto">
            <a:xfrm>
              <a:off x="4731427" y="3158205"/>
              <a:ext cx="3668701" cy="577323"/>
            </a:xfrm>
            <a:prstGeom prst="rect">
              <a:avLst/>
            </a:prstGeom>
            <a:noFill/>
          </p:spPr>
          <p:txBody>
            <a:bodyPr wrap="square">
              <a:spAutoFit/>
            </a:bodyPr>
            <a:lstStyle/>
            <a:p>
              <a:pPr fontAlgn="auto">
                <a:spcBef>
                  <a:spcPts val="0"/>
                </a:spcBef>
                <a:spcAft>
                  <a:spcPts val="0"/>
                </a:spcAft>
                <a:defRPr/>
              </a:pPr>
              <a:r>
                <a:rPr lang="zh-CN" altLang="en-US" sz="3600" spc="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跟进技巧</a:t>
              </a:r>
              <a:endParaRPr lang="zh-CN" altLang="en-US" sz="3600" spc="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blinds(horizontal)">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blinds(horizontal)">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30238" y="230188"/>
            <a:ext cx="11341100" cy="960438"/>
          </a:xfrm>
        </p:spPr>
        <p:txBody>
          <a:bodyPr rtlCol="0">
            <a:normAutofit fontScale="90000"/>
          </a:bodyPr>
          <a:lstStyle/>
          <a:p>
            <a:pPr defTabSz="1174115" fontAlgn="auto">
              <a:spcAft>
                <a:spcPts val="0"/>
              </a:spcAft>
              <a:defRPr/>
            </a:pPr>
            <a:r>
              <a:rPr lang="zh-CN" altLang="zh-CN" strike="noStrike" noProof="1" dirty="0">
                <a:solidFill>
                  <a:srgbClr val="FFFF00"/>
                </a:solidFill>
              </a:rPr>
              <a:t>微信</a:t>
            </a:r>
            <a:r>
              <a:rPr lang="en-US" altLang="zh-CN" strike="noStrike" noProof="1" dirty="0">
                <a:solidFill>
                  <a:srgbClr val="FFFF00"/>
                </a:solidFill>
              </a:rPr>
              <a:t>13771161958</a:t>
            </a:r>
            <a:endParaRPr lang="en-US" altLang="zh-CN" strike="noStrike" noProof="1" dirty="0">
              <a:solidFill>
                <a:srgbClr val="FFFF00"/>
              </a:solidFill>
            </a:endParaRPr>
          </a:p>
        </p:txBody>
      </p:sp>
      <p:pic>
        <p:nvPicPr>
          <p:cNvPr id="41986" name="Picture 2" descr="https://ss1.bdstatic.com/70cFuXSh_Q1YnxGkpoWK1HF6hhy/it/u=3847105225,2310247718&amp;fm=21&amp;gp=0.jpg"/>
          <p:cNvPicPr>
            <a:picLocks noChangeAspect="1"/>
          </p:cNvPicPr>
          <p:nvPr/>
        </p:nvPicPr>
        <p:blipFill>
          <a:blip r:embed="rId1"/>
          <a:stretch>
            <a:fillRect/>
          </a:stretch>
        </p:blipFill>
        <p:spPr>
          <a:xfrm>
            <a:off x="130175" y="1190625"/>
            <a:ext cx="7273925" cy="5332413"/>
          </a:xfrm>
          <a:prstGeom prst="rect">
            <a:avLst/>
          </a:prstGeom>
          <a:noFill/>
          <a:ln w="9525">
            <a:noFill/>
          </a:ln>
        </p:spPr>
      </p:pic>
      <p:pic>
        <p:nvPicPr>
          <p:cNvPr id="41987" name="内容占位符 3"/>
          <p:cNvPicPr>
            <a:picLocks noGrp="1" noChangeAspect="1"/>
          </p:cNvPicPr>
          <p:nvPr>
            <p:ph idx="1"/>
          </p:nvPr>
        </p:nvPicPr>
        <p:blipFill>
          <a:blip r:embed="rId2"/>
          <a:stretch>
            <a:fillRect/>
          </a:stretch>
        </p:blipFill>
        <p:spPr>
          <a:xfrm>
            <a:off x="2016125" y="1741488"/>
            <a:ext cx="9309100" cy="2136775"/>
          </a:xfrm>
        </p:spPr>
      </p:pic>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误区：</a:t>
            </a:r>
            <a:endParaRPr lang="zh-CN" altLang="en-US"/>
          </a:p>
        </p:txBody>
      </p:sp>
      <p:sp>
        <p:nvSpPr>
          <p:cNvPr id="3" name="内容占位符 2"/>
          <p:cNvSpPr>
            <a:spLocks noGrp="1"/>
          </p:cNvSpPr>
          <p:nvPr>
            <p:ph idx="1"/>
          </p:nvPr>
        </p:nvSpPr>
        <p:spPr/>
        <p:txBody>
          <a:bodyPr/>
          <a:p>
            <a:r>
              <a:rPr lang="en-US" altLang="zh-CN" b="1"/>
              <a:t>1</a:t>
            </a:r>
            <a:r>
              <a:rPr lang="zh-CN" altLang="en-US" b="1"/>
              <a:t>、快消品只能做小订单</a:t>
            </a:r>
            <a:endParaRPr lang="zh-CN" altLang="en-US" b="1"/>
          </a:p>
          <a:p>
            <a:endParaRPr lang="en-US" altLang="zh-CN" b="1"/>
          </a:p>
          <a:p>
            <a:r>
              <a:rPr lang="en-US" altLang="zh-CN" b="1"/>
              <a:t>2</a:t>
            </a:r>
            <a:r>
              <a:rPr lang="zh-CN" altLang="en-US" b="1"/>
              <a:t>、快消品只能做</a:t>
            </a:r>
            <a:r>
              <a:rPr lang="en-US" altLang="zh-CN" b="1"/>
              <a:t>RTS/</a:t>
            </a:r>
            <a:r>
              <a:rPr lang="zh-CN" altLang="en-US" b="1"/>
              <a:t>亚马逊</a:t>
            </a:r>
            <a:r>
              <a:rPr lang="en-US" altLang="zh-CN" b="1"/>
              <a:t>/</a:t>
            </a:r>
            <a:r>
              <a:rPr lang="zh-CN" altLang="en-US" b="1"/>
              <a:t>速卖通等</a:t>
            </a:r>
            <a:r>
              <a:rPr lang="en-US" altLang="zh-CN" b="1"/>
              <a:t>C</a:t>
            </a:r>
            <a:r>
              <a:rPr lang="zh-CN" altLang="en-US" b="1"/>
              <a:t>端 </a:t>
            </a:r>
            <a:endParaRPr lang="zh-CN" altLang="en-US" b="1"/>
          </a:p>
          <a:p>
            <a:pPr marL="635" indent="0">
              <a:buNone/>
            </a:pPr>
            <a:endParaRPr lang="zh-CN" altLang="en-US" b="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27AD320-872D-564E-A26B-99C5C97FC653}" type="datetime1">
              <a:rPr kumimoji="0" lang="zh-CN" altLang="en-US" sz="1200" b="0" i="0" u="none" strike="noStrike" kern="1200" cap="none" spc="0" normalizeH="0" baseline="0" noProof="0">
                <a:ln>
                  <a:noFill/>
                </a:ln>
                <a:solidFill>
                  <a:srgbClr val="898989"/>
                </a:solidFill>
                <a:effectLst/>
                <a:uLnTx/>
                <a:uFillTx/>
                <a:latin typeface="+mn-lt"/>
                <a:ea typeface="+mn-ea"/>
                <a:cs typeface="+mn-cs"/>
                <a:sym typeface="微软雅黑" panose="020B0503020204020204" pitchFamily="34" charset="-122"/>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18674" y="1889785"/>
            <a:ext cx="11341418" cy="960226"/>
          </a:xfrm>
        </p:spPr>
        <p:txBody>
          <a:bodyPr/>
          <a:p>
            <a:r>
              <a:rPr lang="zh-CN" altLang="en-US" b="1"/>
              <a:t>二、快消品外贸选品为王</a:t>
            </a:r>
            <a:endParaRPr lang="zh-CN" altLang="en-US" b="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27AD320-872D-564E-A26B-99C5C97FC653}" type="datetime1">
              <a:rPr kumimoji="0" lang="zh-CN" altLang="en-US" sz="1200" b="0" i="0" u="none" strike="noStrike" kern="1200" cap="none" spc="0" normalizeH="0" baseline="0" noProof="0">
                <a:ln>
                  <a:noFill/>
                </a:ln>
                <a:solidFill>
                  <a:srgbClr val="898989"/>
                </a:solidFill>
                <a:effectLst/>
                <a:uLnTx/>
                <a:uFillTx/>
                <a:latin typeface="+mn-lt"/>
                <a:ea typeface="+mn-ea"/>
                <a:cs typeface="+mn-cs"/>
                <a:sym typeface="微软雅黑" panose="020B0503020204020204" pitchFamily="34" charset="-122"/>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微软雅黑"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b="1">
                <a:solidFill>
                  <a:srgbClr val="FF0000"/>
                </a:solidFill>
                <a:latin typeface="黑体" panose="02010609060101010101" pitchFamily="49" charset="-122"/>
                <a:ea typeface="黑体" panose="02010609060101010101" pitchFamily="49" charset="-122"/>
                <a:cs typeface="黑体" panose="02010609060101010101" pitchFamily="49" charset="-122"/>
              </a:rPr>
              <a:t>1.</a:t>
            </a:r>
            <a:r>
              <a:rPr lang="zh-CN" altLang="en-US" b="1">
                <a:solidFill>
                  <a:srgbClr val="FF0000"/>
                </a:solidFill>
                <a:latin typeface="黑体" panose="02010609060101010101" pitchFamily="49" charset="-122"/>
                <a:ea typeface="黑体" panose="02010609060101010101" pitchFamily="49" charset="-122"/>
                <a:cs typeface="黑体" panose="02010609060101010101" pitchFamily="49" charset="-122"/>
              </a:rPr>
              <a:t>选择未来有发展前景的商品</a:t>
            </a:r>
            <a:r>
              <a:rPr lang="zh-CN" altLang="en-US"/>
              <a:t> </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27AD320-872D-564E-A26B-99C5C97FC653}" type="datetime1">
              <a:rPr kumimoji="0" lang="zh-CN" altLang="en-US" sz="1200" b="0" i="0" u="none" strike="noStrike" kern="1200" cap="none" spc="0" normalizeH="0" baseline="0" noProof="0">
                <a:ln>
                  <a:noFill/>
                </a:ln>
                <a:solidFill>
                  <a:srgbClr val="898989"/>
                </a:solidFill>
                <a:effectLst/>
                <a:uLnTx/>
                <a:uFillTx/>
                <a:latin typeface="+mn-lt"/>
                <a:ea typeface="+mn-ea"/>
                <a:cs typeface="+mn-cs"/>
                <a:sym typeface="微软雅黑" panose="020B0503020204020204" pitchFamily="34" charset="-122"/>
              </a:rPr>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微软雅黑" panose="020B0503020204020204" pitchFamily="34" charset="-122"/>
            </a:endParaRPr>
          </a:p>
        </p:txBody>
      </p:sp>
      <p:pic>
        <p:nvPicPr>
          <p:cNvPr id="5" name="内容占位符 4" descr="1"/>
          <p:cNvPicPr>
            <a:picLocks noChangeAspect="1"/>
          </p:cNvPicPr>
          <p:nvPr>
            <p:ph idx="1"/>
          </p:nvPr>
        </p:nvPicPr>
        <p:blipFill>
          <a:blip r:embed="rId1"/>
          <a:stretch>
            <a:fillRect/>
          </a:stretch>
        </p:blipFill>
        <p:spPr>
          <a:xfrm>
            <a:off x="1248410" y="1191260"/>
            <a:ext cx="10458450" cy="38525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PLACING_PICTURE_USER_VIEWPORT" val="{&quot;height&quot;:6624,&quot;width&quot;:10568}"/>
</p:tagLst>
</file>

<file path=ppt/tags/tag2.xml><?xml version="1.0" encoding="utf-8"?>
<p:tagLst xmlns:p="http://schemas.openxmlformats.org/presentationml/2006/main">
  <p:tag name="KSO_WM_UNIT_PLACING_PICTURE_USER_VIEWPORT" val="{&quot;height&quot;:5987,&quot;width&quot;:603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b="1" dirty="0" smtClean="0">
            <a:solidFill>
              <a:srgbClr val="FF0000"/>
            </a:soli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4759</Words>
  <Application>WPS 演示</Application>
  <PresentationFormat>自定义</PresentationFormat>
  <Paragraphs>564</Paragraphs>
  <Slides>68</Slides>
  <Notes>6</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68</vt:i4>
      </vt:variant>
    </vt:vector>
  </HeadingPairs>
  <TitlesOfParts>
    <vt:vector size="80" baseType="lpstr">
      <vt:lpstr>Arial</vt:lpstr>
      <vt:lpstr>宋体</vt:lpstr>
      <vt:lpstr>Wingdings</vt:lpstr>
      <vt:lpstr>Calibri</vt:lpstr>
      <vt:lpstr>微软雅黑</vt:lpstr>
      <vt:lpstr>黑体</vt:lpstr>
      <vt:lpstr>华文楷体</vt:lpstr>
      <vt:lpstr>Times New Roman</vt:lpstr>
      <vt:lpstr>Arial Unicode MS</vt:lpstr>
      <vt:lpstr>华文细黑</vt:lpstr>
      <vt:lpstr>Office 主题</vt:lpstr>
      <vt:lpstr>Office 主题​​</vt:lpstr>
      <vt:lpstr>快消品外贸订单转化技巧</vt:lpstr>
      <vt:lpstr>高春峰：江湖人称春春 </vt:lpstr>
      <vt:lpstr>PowerPoint 演示文稿</vt:lpstr>
      <vt:lpstr>一、快消品外贸特点</vt:lpstr>
      <vt:lpstr>大工业产品外贸特点</vt:lpstr>
      <vt:lpstr>快速消费品行业外贸特点</vt:lpstr>
      <vt:lpstr>误区：</vt:lpstr>
      <vt:lpstr>二、快消品外贸选品为王</vt:lpstr>
      <vt:lpstr>1.选择未来有发展前景的商品 </vt:lpstr>
      <vt:lpstr>人口老龄化 </vt:lpstr>
      <vt:lpstr>PowerPoint 演示文稿</vt:lpstr>
      <vt:lpstr>（1）国内市场分析</vt:lpstr>
      <vt:lpstr>（2）国际市场分析</vt:lpstr>
      <vt:lpstr>PowerPoint 演示文稿</vt:lpstr>
      <vt:lpstr>2.自己能触及,最好在产业带</vt:lpstr>
      <vt:lpstr>3.价格成本分析</vt:lpstr>
      <vt:lpstr>PowerPoint 演示文稿</vt:lpstr>
      <vt:lpstr>PowerPoint 演示文稿</vt:lpstr>
      <vt:lpstr>三、快消品营销策略</vt:lpstr>
      <vt:lpstr>1.快下品更注重视觉营销 让你的产品会说话</vt:lpstr>
      <vt:lpstr>用心比较选优劣</vt:lpstr>
      <vt:lpstr>产品详情页比较</vt:lpstr>
      <vt:lpstr>展厅图比较</vt:lpstr>
      <vt:lpstr>用超链接，让客户深入访问店铺</vt:lpstr>
      <vt:lpstr>PowerPoint 演示文稿</vt:lpstr>
      <vt:lpstr>PowerPoint 演示文稿</vt:lpstr>
      <vt:lpstr>2.快消品更注重树立品牌, 慢慢培养买家心智和忠诚度</vt:lpstr>
      <vt:lpstr>3.快消品要注重对手拦截和竞品组合营销</vt:lpstr>
      <vt:lpstr>PowerPoint 演示文稿</vt:lpstr>
      <vt:lpstr>PowerPoint 演示文稿</vt:lpstr>
      <vt:lpstr>PowerPoint 演示文稿</vt:lpstr>
      <vt:lpstr>PowerPoint 演示文稿</vt:lpstr>
      <vt:lpstr>四、快消品沟通技巧</vt:lpstr>
      <vt:lpstr>1.采购节期间询盘众多，要分析询盘，初步筛选和判定客户</vt:lpstr>
      <vt:lpstr>PowerPoint 演示文稿</vt:lpstr>
      <vt:lpstr>PowerPoint 演示文稿</vt:lpstr>
      <vt:lpstr>（2）闻：买家意图（依据询盘内容）</vt:lpstr>
      <vt:lpstr>信息搜索型和无明确目标型（引导、重在培养） </vt:lpstr>
      <vt:lpstr>PowerPoint 演示文稿</vt:lpstr>
      <vt:lpstr>可以和客户率先沟通的话题：</vt:lpstr>
      <vt:lpstr>思考总结：第一封邮件一般体现哪些内容？</vt:lpstr>
      <vt:lpstr>PowerPoint 演示文稿</vt:lpstr>
      <vt:lpstr>2.破冰----形式上艺术的回复第一封邮件 </vt:lpstr>
      <vt:lpstr>3.采购节期间第一封邮件就 突显自己，利用采购节背书为自己加分</vt:lpstr>
      <vt:lpstr>4.沟通过程中慢慢呈现自己的增值服务</vt:lpstr>
      <vt:lpstr>快消品客户很注重发货和快递时效</vt:lpstr>
      <vt:lpstr>PowerPoint 演示文稿</vt:lpstr>
      <vt:lpstr>PowerPoint 演示文稿</vt:lpstr>
      <vt:lpstr>要突显自己对当地市场的了解并有竞品</vt:lpstr>
      <vt:lpstr>让客户为你说话和代言</vt:lpstr>
      <vt:lpstr>PowerPoint 演示文稿</vt:lpstr>
      <vt:lpstr>思考：</vt:lpstr>
      <vt:lpstr>1.报价一定是建立在对客户尽可能多的了解上</vt:lpstr>
      <vt:lpstr>PowerPoint 演示文稿</vt:lpstr>
      <vt:lpstr>2.针对不同的客户有的放矢的对待</vt:lpstr>
      <vt:lpstr>（2）针对一上来就要PRICE LIST 的客户</vt:lpstr>
      <vt:lpstr>（3）针对样单客户</vt:lpstr>
      <vt:lpstr>（4）针对OEM 或者达不到起订量又要开磨具之类的客户</vt:lpstr>
      <vt:lpstr>（5）当汇率波动比较大或者原材料价格变化较大时报价</vt:lpstr>
      <vt:lpstr>PowerPoint 演示文稿</vt:lpstr>
      <vt:lpstr>假如前面已经沟通了所有细节，也可以用简洁的报价单</vt:lpstr>
      <vt:lpstr>PowerPoint 演示文稿</vt:lpstr>
      <vt:lpstr>1. 针对最近联系的客户，当客户不回复时，一对一跟进</vt:lpstr>
      <vt:lpstr>3.为什么要客户跟进</vt:lpstr>
      <vt:lpstr>PowerPoint 演示文稿</vt:lpstr>
      <vt:lpstr>PowerPoint 演示文稿</vt:lpstr>
      <vt:lpstr>PowerPoint 演示文稿</vt:lpstr>
      <vt:lpstr>微信13771161958</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陈晨</dc:creator>
  <cp:lastModifiedBy>快乐至上1413425999</cp:lastModifiedBy>
  <cp:revision>963</cp:revision>
  <dcterms:created xsi:type="dcterms:W3CDTF">2015-10-12T01:02:00Z</dcterms:created>
  <dcterms:modified xsi:type="dcterms:W3CDTF">2021-07-19T07:16:09Z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2052-11.1.0.10578</vt:lpwstr>
  </property>
  <property fmtid="{D5CDD505-2E9C-101B-9397-08002B2CF9AE}" pid="3" name="ICV">
    <vt:lpwstr>44B2CE09527347E1B3A02DDE13DBCAFC</vt:lpwstr>
  </property>
</Properties>
</file>